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4"/>
    <p:sldMasterId id="2147483864" r:id="rId5"/>
  </p:sldMasterIdLst>
  <p:notesMasterIdLst>
    <p:notesMasterId r:id="rId51"/>
  </p:notesMasterIdLst>
  <p:sldIdLst>
    <p:sldId id="269" r:id="rId6"/>
    <p:sldId id="271" r:id="rId7"/>
    <p:sldId id="276" r:id="rId8"/>
    <p:sldId id="275" r:id="rId9"/>
    <p:sldId id="274" r:id="rId10"/>
    <p:sldId id="273" r:id="rId11"/>
    <p:sldId id="272" r:id="rId12"/>
    <p:sldId id="277" r:id="rId13"/>
    <p:sldId id="278" r:id="rId14"/>
    <p:sldId id="279" r:id="rId15"/>
    <p:sldId id="293" r:id="rId16"/>
    <p:sldId id="303" r:id="rId17"/>
    <p:sldId id="304" r:id="rId18"/>
    <p:sldId id="305" r:id="rId19"/>
    <p:sldId id="295" r:id="rId20"/>
    <p:sldId id="296" r:id="rId21"/>
    <p:sldId id="307" r:id="rId22"/>
    <p:sldId id="297" r:id="rId23"/>
    <p:sldId id="299" r:id="rId24"/>
    <p:sldId id="300" r:id="rId25"/>
    <p:sldId id="298" r:id="rId26"/>
    <p:sldId id="282" r:id="rId27"/>
    <p:sldId id="294" r:id="rId28"/>
    <p:sldId id="310" r:id="rId29"/>
    <p:sldId id="308" r:id="rId30"/>
    <p:sldId id="281" r:id="rId31"/>
    <p:sldId id="288" r:id="rId32"/>
    <p:sldId id="280" r:id="rId33"/>
    <p:sldId id="289" r:id="rId34"/>
    <p:sldId id="291" r:id="rId35"/>
    <p:sldId id="290" r:id="rId36"/>
    <p:sldId id="292" r:id="rId37"/>
    <p:sldId id="309" r:id="rId38"/>
    <p:sldId id="317" r:id="rId39"/>
    <p:sldId id="312" r:id="rId40"/>
    <p:sldId id="283" r:id="rId41"/>
    <p:sldId id="320" r:id="rId42"/>
    <p:sldId id="319" r:id="rId43"/>
    <p:sldId id="313" r:id="rId44"/>
    <p:sldId id="315" r:id="rId45"/>
    <p:sldId id="322" r:id="rId46"/>
    <p:sldId id="316" r:id="rId47"/>
    <p:sldId id="323" r:id="rId48"/>
    <p:sldId id="302" r:id="rId49"/>
    <p:sldId id="321"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DFE4"/>
    <a:srgbClr val="FF3300"/>
    <a:srgbClr val="9B68B8"/>
    <a:srgbClr val="D9EEF3"/>
    <a:srgbClr val="E0E9EC"/>
    <a:srgbClr val="25F00A"/>
    <a:srgbClr val="FF8D0F"/>
    <a:srgbClr val="23E109"/>
    <a:srgbClr val="66CCFF"/>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4" autoAdjust="0"/>
    <p:restoredTop sz="62807" autoAdjust="0"/>
  </p:normalViewPr>
  <p:slideViewPr>
    <p:cSldViewPr>
      <p:cViewPr>
        <p:scale>
          <a:sx n="70" d="100"/>
          <a:sy n="70" d="100"/>
        </p:scale>
        <p:origin x="-1164" y="6"/>
      </p:cViewPr>
      <p:guideLst>
        <p:guide orient="horz" pos="2160"/>
        <p:guide pos="2880"/>
      </p:guideLst>
    </p:cSldViewPr>
  </p:slideViewPr>
  <p:outlineViewPr>
    <p:cViewPr>
      <p:scale>
        <a:sx n="33" d="100"/>
        <a:sy n="33" d="100"/>
      </p:scale>
      <p:origin x="0" y="162"/>
    </p:cViewPr>
  </p:outlineViewPr>
  <p:notesTextViewPr>
    <p:cViewPr>
      <p:scale>
        <a:sx n="100" d="100"/>
        <a:sy n="100" d="100"/>
      </p:scale>
      <p:origin x="0" y="0"/>
    </p:cViewPr>
  </p:notesTextViewPr>
  <p:sorterViewPr>
    <p:cViewPr>
      <p:scale>
        <a:sx n="66" d="100"/>
        <a:sy n="66" d="100"/>
      </p:scale>
      <p:origin x="0" y="3642"/>
    </p:cViewPr>
  </p:sorterViewPr>
  <p:notesViewPr>
    <p:cSldViewPr>
      <p:cViewPr varScale="1">
        <p:scale>
          <a:sx n="56" d="100"/>
          <a:sy n="56" d="100"/>
        </p:scale>
        <p:origin x="-181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_rels/data18.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18.xml.rels><?xml version="1.0" encoding="UTF-8" standalone="yes"?>
<Relationships xmlns="http://schemas.openxmlformats.org/package/2006/relationships"><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C0C348-0DB1-466B-8153-4C5BC0A589A2}" type="doc">
      <dgm:prSet loTypeId="urn:microsoft.com/office/officeart/2005/8/layout/gear1" loCatId="process" qsTypeId="urn:microsoft.com/office/officeart/2005/8/quickstyle/simple1" qsCatId="simple" csTypeId="urn:microsoft.com/office/officeart/2005/8/colors/colorful5" csCatId="colorful" phldr="1"/>
      <dgm:spPr/>
    </dgm:pt>
    <dgm:pt modelId="{25684A85-7DEF-485C-896A-E7CFC039F21C}">
      <dgm:prSet phldrT="[Text]" custT="1"/>
      <dgm:spPr/>
      <dgm:t>
        <a:bodyPr/>
        <a:lstStyle/>
        <a:p>
          <a:endParaRPr lang="en-US" sz="2800" b="1" dirty="0"/>
        </a:p>
      </dgm:t>
    </dgm:pt>
    <dgm:pt modelId="{B273EC2F-5689-44DE-A615-C28F47E5C447}" type="parTrans" cxnId="{83B50091-5487-4D19-BC9C-5EF6F6AD22D7}">
      <dgm:prSet/>
      <dgm:spPr/>
      <dgm:t>
        <a:bodyPr/>
        <a:lstStyle/>
        <a:p>
          <a:endParaRPr lang="en-US"/>
        </a:p>
      </dgm:t>
    </dgm:pt>
    <dgm:pt modelId="{ADA6F29E-B4EE-421B-946D-AC5D5B3A1917}" type="sibTrans" cxnId="{83B50091-5487-4D19-BC9C-5EF6F6AD22D7}">
      <dgm:prSet/>
      <dgm:spPr/>
      <dgm:t>
        <a:bodyPr/>
        <a:lstStyle/>
        <a:p>
          <a:endParaRPr lang="en-US"/>
        </a:p>
      </dgm:t>
    </dgm:pt>
    <dgm:pt modelId="{BA4E7AF6-71E9-4503-AED2-DC582D9E3A1C}">
      <dgm:prSet phldrT="[Text]" custT="1"/>
      <dgm:spPr/>
      <dgm:t>
        <a:bodyPr/>
        <a:lstStyle/>
        <a:p>
          <a:endParaRPr lang="en-US" sz="2000" b="1" dirty="0"/>
        </a:p>
      </dgm:t>
    </dgm:pt>
    <dgm:pt modelId="{84BE4830-A4D5-43F0-B103-3AD496FC8CD6}" type="parTrans" cxnId="{AF400CF6-048A-46D4-B637-3ADC0B952F08}">
      <dgm:prSet/>
      <dgm:spPr/>
      <dgm:t>
        <a:bodyPr/>
        <a:lstStyle/>
        <a:p>
          <a:endParaRPr lang="en-US"/>
        </a:p>
      </dgm:t>
    </dgm:pt>
    <dgm:pt modelId="{5CAA71B9-1F5A-4AD4-A460-45A8DEF30105}" type="sibTrans" cxnId="{AF400CF6-048A-46D4-B637-3ADC0B952F08}">
      <dgm:prSet/>
      <dgm:spPr/>
      <dgm:t>
        <a:bodyPr/>
        <a:lstStyle/>
        <a:p>
          <a:endParaRPr lang="en-US"/>
        </a:p>
      </dgm:t>
    </dgm:pt>
    <dgm:pt modelId="{C403D393-D98C-44CB-A217-D7F876FE8567}">
      <dgm:prSet phldrT="[Text]" custT="1"/>
      <dgm:spPr/>
      <dgm:t>
        <a:bodyPr/>
        <a:lstStyle/>
        <a:p>
          <a:endParaRPr lang="en-US" sz="2000" b="1" dirty="0"/>
        </a:p>
      </dgm:t>
    </dgm:pt>
    <dgm:pt modelId="{980AB4EC-6B28-48E4-A494-783E896D5C1F}" type="sibTrans" cxnId="{15AAB482-DED8-442F-B1D2-D7591630F887}">
      <dgm:prSet/>
      <dgm:spPr/>
      <dgm:t>
        <a:bodyPr/>
        <a:lstStyle/>
        <a:p>
          <a:endParaRPr lang="en-US"/>
        </a:p>
      </dgm:t>
    </dgm:pt>
    <dgm:pt modelId="{A58E1069-0D2B-4C1D-9F8A-6D8C9981B651}" type="parTrans" cxnId="{15AAB482-DED8-442F-B1D2-D7591630F887}">
      <dgm:prSet/>
      <dgm:spPr/>
      <dgm:t>
        <a:bodyPr/>
        <a:lstStyle/>
        <a:p>
          <a:endParaRPr lang="en-US"/>
        </a:p>
      </dgm:t>
    </dgm:pt>
    <dgm:pt modelId="{969DEE69-4A58-4D67-8583-151408EF181B}" type="pres">
      <dgm:prSet presAssocID="{4DC0C348-0DB1-466B-8153-4C5BC0A589A2}" presName="composite" presStyleCnt="0">
        <dgm:presLayoutVars>
          <dgm:chMax val="3"/>
          <dgm:animLvl val="lvl"/>
          <dgm:resizeHandles val="exact"/>
        </dgm:presLayoutVars>
      </dgm:prSet>
      <dgm:spPr/>
    </dgm:pt>
    <dgm:pt modelId="{CB55E1E6-2055-4159-9DFF-48A7A69A0B42}" type="pres">
      <dgm:prSet presAssocID="{25684A85-7DEF-485C-896A-E7CFC039F21C}" presName="gear1" presStyleLbl="node1" presStyleIdx="0" presStyleCnt="3" custLinFactX="-20944" custLinFactNeighborX="-100000" custLinFactNeighborY="3275">
        <dgm:presLayoutVars>
          <dgm:chMax val="1"/>
          <dgm:bulletEnabled val="1"/>
        </dgm:presLayoutVars>
      </dgm:prSet>
      <dgm:spPr/>
      <dgm:t>
        <a:bodyPr/>
        <a:lstStyle/>
        <a:p>
          <a:endParaRPr lang="en-US"/>
        </a:p>
      </dgm:t>
    </dgm:pt>
    <dgm:pt modelId="{BBC2E123-92FB-4B04-9336-72BB3D176525}" type="pres">
      <dgm:prSet presAssocID="{25684A85-7DEF-485C-896A-E7CFC039F21C}" presName="gear1srcNode" presStyleLbl="node1" presStyleIdx="0" presStyleCnt="3"/>
      <dgm:spPr/>
      <dgm:t>
        <a:bodyPr/>
        <a:lstStyle/>
        <a:p>
          <a:endParaRPr lang="en-US"/>
        </a:p>
      </dgm:t>
    </dgm:pt>
    <dgm:pt modelId="{76253E5B-7543-46EA-8E31-BB11978405D2}" type="pres">
      <dgm:prSet presAssocID="{25684A85-7DEF-485C-896A-E7CFC039F21C}" presName="gear1dstNode" presStyleLbl="node1" presStyleIdx="0" presStyleCnt="3"/>
      <dgm:spPr/>
      <dgm:t>
        <a:bodyPr/>
        <a:lstStyle/>
        <a:p>
          <a:endParaRPr lang="en-US"/>
        </a:p>
      </dgm:t>
    </dgm:pt>
    <dgm:pt modelId="{B2CA4F65-1FEC-4D6B-BB7C-56B9DE5B560F}" type="pres">
      <dgm:prSet presAssocID="{BA4E7AF6-71E9-4503-AED2-DC582D9E3A1C}" presName="gear2" presStyleLbl="node1" presStyleIdx="1" presStyleCnt="3" custScaleX="122221" custScaleY="113783" custLinFactNeighborX="-94174" custLinFactNeighborY="-60536">
        <dgm:presLayoutVars>
          <dgm:chMax val="1"/>
          <dgm:bulletEnabled val="1"/>
        </dgm:presLayoutVars>
      </dgm:prSet>
      <dgm:spPr/>
      <dgm:t>
        <a:bodyPr/>
        <a:lstStyle/>
        <a:p>
          <a:endParaRPr lang="en-US"/>
        </a:p>
      </dgm:t>
    </dgm:pt>
    <dgm:pt modelId="{C8C09708-5D28-4946-AB66-0C5501B2ACF8}" type="pres">
      <dgm:prSet presAssocID="{BA4E7AF6-71E9-4503-AED2-DC582D9E3A1C}" presName="gear2srcNode" presStyleLbl="node1" presStyleIdx="1" presStyleCnt="3"/>
      <dgm:spPr/>
      <dgm:t>
        <a:bodyPr/>
        <a:lstStyle/>
        <a:p>
          <a:endParaRPr lang="en-US"/>
        </a:p>
      </dgm:t>
    </dgm:pt>
    <dgm:pt modelId="{58E17FE1-C7B8-4A07-BAF6-E440AB3C0311}" type="pres">
      <dgm:prSet presAssocID="{BA4E7AF6-71E9-4503-AED2-DC582D9E3A1C}" presName="gear2dstNode" presStyleLbl="node1" presStyleIdx="1" presStyleCnt="3"/>
      <dgm:spPr/>
      <dgm:t>
        <a:bodyPr/>
        <a:lstStyle/>
        <a:p>
          <a:endParaRPr lang="en-US"/>
        </a:p>
      </dgm:t>
    </dgm:pt>
    <dgm:pt modelId="{A8E2A871-BCE2-4B83-9FD6-E077B912B40F}" type="pres">
      <dgm:prSet presAssocID="{C403D393-D98C-44CB-A217-D7F876FE8567}" presName="gear3" presStyleLbl="node1" presStyleIdx="2" presStyleCnt="3" custAng="21533405" custScaleX="111447" custScaleY="110835" custLinFactNeighborX="-37157" custLinFactNeighborY="11236"/>
      <dgm:spPr/>
      <dgm:t>
        <a:bodyPr/>
        <a:lstStyle/>
        <a:p>
          <a:endParaRPr lang="en-US"/>
        </a:p>
      </dgm:t>
    </dgm:pt>
    <dgm:pt modelId="{B221A460-2ECA-44B2-B161-52C1FC356BEC}" type="pres">
      <dgm:prSet presAssocID="{C403D393-D98C-44CB-A217-D7F876FE8567}" presName="gear3tx" presStyleLbl="node1" presStyleIdx="2" presStyleCnt="3">
        <dgm:presLayoutVars>
          <dgm:chMax val="1"/>
          <dgm:bulletEnabled val="1"/>
        </dgm:presLayoutVars>
      </dgm:prSet>
      <dgm:spPr/>
      <dgm:t>
        <a:bodyPr/>
        <a:lstStyle/>
        <a:p>
          <a:endParaRPr lang="en-US"/>
        </a:p>
      </dgm:t>
    </dgm:pt>
    <dgm:pt modelId="{548EE5E9-432B-4BD5-B5DC-33A4BEBEDCAD}" type="pres">
      <dgm:prSet presAssocID="{C403D393-D98C-44CB-A217-D7F876FE8567}" presName="gear3srcNode" presStyleLbl="node1" presStyleIdx="2" presStyleCnt="3"/>
      <dgm:spPr/>
      <dgm:t>
        <a:bodyPr/>
        <a:lstStyle/>
        <a:p>
          <a:endParaRPr lang="en-US"/>
        </a:p>
      </dgm:t>
    </dgm:pt>
    <dgm:pt modelId="{2EFCB867-BBC8-42BF-B56A-9DBBB64EB529}" type="pres">
      <dgm:prSet presAssocID="{C403D393-D98C-44CB-A217-D7F876FE8567}" presName="gear3dstNode" presStyleLbl="node1" presStyleIdx="2" presStyleCnt="3"/>
      <dgm:spPr/>
      <dgm:t>
        <a:bodyPr/>
        <a:lstStyle/>
        <a:p>
          <a:endParaRPr lang="en-US"/>
        </a:p>
      </dgm:t>
    </dgm:pt>
    <dgm:pt modelId="{5615BCA6-CD73-43E8-87AB-042C6FB8A7BA}" type="pres">
      <dgm:prSet presAssocID="{ADA6F29E-B4EE-421B-946D-AC5D5B3A1917}" presName="connector1" presStyleLbl="sibTrans2D1" presStyleIdx="0" presStyleCnt="3" custScaleX="11932" custScaleY="1079" custLinFactNeighborX="-82653" custLinFactNeighborY="-13259"/>
      <dgm:spPr/>
      <dgm:t>
        <a:bodyPr/>
        <a:lstStyle/>
        <a:p>
          <a:endParaRPr lang="en-US"/>
        </a:p>
      </dgm:t>
    </dgm:pt>
    <dgm:pt modelId="{0EAA993C-500B-48CB-9FA7-96456E9925A5}" type="pres">
      <dgm:prSet presAssocID="{5CAA71B9-1F5A-4AD4-A460-45A8DEF30105}" presName="connector2" presStyleLbl="sibTrans2D1" presStyleIdx="1" presStyleCnt="3" custFlipVert="1" custScaleX="48551" custScaleY="2248" custLinFactNeighborX="-74591" custLinFactNeighborY="-24417"/>
      <dgm:spPr/>
      <dgm:t>
        <a:bodyPr/>
        <a:lstStyle/>
        <a:p>
          <a:endParaRPr lang="en-US"/>
        </a:p>
      </dgm:t>
    </dgm:pt>
    <dgm:pt modelId="{4DB914AC-1774-4503-8E80-8ED4D9C60B75}" type="pres">
      <dgm:prSet presAssocID="{980AB4EC-6B28-48E4-A494-783E896D5C1F}" presName="connector3" presStyleLbl="sibTrans2D1" presStyleIdx="2" presStyleCnt="3" custFlipVert="1" custScaleX="128835" custScaleY="4772" custLinFactX="55644" custLinFactNeighborX="100000" custLinFactNeighborY="-44373"/>
      <dgm:spPr/>
      <dgm:t>
        <a:bodyPr/>
        <a:lstStyle/>
        <a:p>
          <a:endParaRPr lang="en-US"/>
        </a:p>
      </dgm:t>
    </dgm:pt>
  </dgm:ptLst>
  <dgm:cxnLst>
    <dgm:cxn modelId="{11B2DAF9-BAC4-4ADA-9E2C-3F82C04F9FE9}" type="presOf" srcId="{ADA6F29E-B4EE-421B-946D-AC5D5B3A1917}" destId="{5615BCA6-CD73-43E8-87AB-042C6FB8A7BA}" srcOrd="0" destOrd="0" presId="urn:microsoft.com/office/officeart/2005/8/layout/gear1"/>
    <dgm:cxn modelId="{8C6EEC7D-001E-4505-92AD-8093BAE17CE7}" type="presOf" srcId="{C403D393-D98C-44CB-A217-D7F876FE8567}" destId="{2EFCB867-BBC8-42BF-B56A-9DBBB64EB529}" srcOrd="3" destOrd="0" presId="urn:microsoft.com/office/officeart/2005/8/layout/gear1"/>
    <dgm:cxn modelId="{CAC92F5E-257F-4373-AD10-CF0E3597B4CC}" type="presOf" srcId="{25684A85-7DEF-485C-896A-E7CFC039F21C}" destId="{BBC2E123-92FB-4B04-9336-72BB3D176525}" srcOrd="1" destOrd="0" presId="urn:microsoft.com/office/officeart/2005/8/layout/gear1"/>
    <dgm:cxn modelId="{F874D28B-FFA9-43BD-9C6C-5151CD4B5291}" type="presOf" srcId="{BA4E7AF6-71E9-4503-AED2-DC582D9E3A1C}" destId="{C8C09708-5D28-4946-AB66-0C5501B2ACF8}" srcOrd="1" destOrd="0" presId="urn:microsoft.com/office/officeart/2005/8/layout/gear1"/>
    <dgm:cxn modelId="{9DFDB4BB-D328-4085-A072-D3E3B46C8EBB}" type="presOf" srcId="{BA4E7AF6-71E9-4503-AED2-DC582D9E3A1C}" destId="{B2CA4F65-1FEC-4D6B-BB7C-56B9DE5B560F}" srcOrd="0" destOrd="0" presId="urn:microsoft.com/office/officeart/2005/8/layout/gear1"/>
    <dgm:cxn modelId="{4DF79623-D0EE-4900-996A-DF614C4FDF47}" type="presOf" srcId="{BA4E7AF6-71E9-4503-AED2-DC582D9E3A1C}" destId="{58E17FE1-C7B8-4A07-BAF6-E440AB3C0311}" srcOrd="2" destOrd="0" presId="urn:microsoft.com/office/officeart/2005/8/layout/gear1"/>
    <dgm:cxn modelId="{83520061-69DD-4D74-9087-827EA8A11A1C}" type="presOf" srcId="{4DC0C348-0DB1-466B-8153-4C5BC0A589A2}" destId="{969DEE69-4A58-4D67-8583-151408EF181B}" srcOrd="0" destOrd="0" presId="urn:microsoft.com/office/officeart/2005/8/layout/gear1"/>
    <dgm:cxn modelId="{AF400CF6-048A-46D4-B637-3ADC0B952F08}" srcId="{4DC0C348-0DB1-466B-8153-4C5BC0A589A2}" destId="{BA4E7AF6-71E9-4503-AED2-DC582D9E3A1C}" srcOrd="1" destOrd="0" parTransId="{84BE4830-A4D5-43F0-B103-3AD496FC8CD6}" sibTransId="{5CAA71B9-1F5A-4AD4-A460-45A8DEF30105}"/>
    <dgm:cxn modelId="{15AAB482-DED8-442F-B1D2-D7591630F887}" srcId="{4DC0C348-0DB1-466B-8153-4C5BC0A589A2}" destId="{C403D393-D98C-44CB-A217-D7F876FE8567}" srcOrd="2" destOrd="0" parTransId="{A58E1069-0D2B-4C1D-9F8A-6D8C9981B651}" sibTransId="{980AB4EC-6B28-48E4-A494-783E896D5C1F}"/>
    <dgm:cxn modelId="{7EDC775E-1C1C-41A7-AB02-0279920EADD2}" type="presOf" srcId="{980AB4EC-6B28-48E4-A494-783E896D5C1F}" destId="{4DB914AC-1774-4503-8E80-8ED4D9C60B75}" srcOrd="0" destOrd="0" presId="urn:microsoft.com/office/officeart/2005/8/layout/gear1"/>
    <dgm:cxn modelId="{5BA54C79-0FCD-41F8-8CA7-B725D2AEFB64}" type="presOf" srcId="{C403D393-D98C-44CB-A217-D7F876FE8567}" destId="{548EE5E9-432B-4BD5-B5DC-33A4BEBEDCAD}" srcOrd="2" destOrd="0" presId="urn:microsoft.com/office/officeart/2005/8/layout/gear1"/>
    <dgm:cxn modelId="{CD0EA662-0D3E-4DD3-8DF8-42EFEA63D2CF}" type="presOf" srcId="{5CAA71B9-1F5A-4AD4-A460-45A8DEF30105}" destId="{0EAA993C-500B-48CB-9FA7-96456E9925A5}" srcOrd="0" destOrd="0" presId="urn:microsoft.com/office/officeart/2005/8/layout/gear1"/>
    <dgm:cxn modelId="{83B50091-5487-4D19-BC9C-5EF6F6AD22D7}" srcId="{4DC0C348-0DB1-466B-8153-4C5BC0A589A2}" destId="{25684A85-7DEF-485C-896A-E7CFC039F21C}" srcOrd="0" destOrd="0" parTransId="{B273EC2F-5689-44DE-A615-C28F47E5C447}" sibTransId="{ADA6F29E-B4EE-421B-946D-AC5D5B3A1917}"/>
    <dgm:cxn modelId="{CBE9226C-95A0-4AEF-AAD7-3AD9D2C26A40}" type="presOf" srcId="{C403D393-D98C-44CB-A217-D7F876FE8567}" destId="{A8E2A871-BCE2-4B83-9FD6-E077B912B40F}" srcOrd="0" destOrd="0" presId="urn:microsoft.com/office/officeart/2005/8/layout/gear1"/>
    <dgm:cxn modelId="{902B3384-396C-4FDD-AA84-BA8369F151C8}" type="presOf" srcId="{25684A85-7DEF-485C-896A-E7CFC039F21C}" destId="{CB55E1E6-2055-4159-9DFF-48A7A69A0B42}" srcOrd="0" destOrd="0" presId="urn:microsoft.com/office/officeart/2005/8/layout/gear1"/>
    <dgm:cxn modelId="{D185E733-5610-4181-A3BB-3ED59FB91927}" type="presOf" srcId="{C403D393-D98C-44CB-A217-D7F876FE8567}" destId="{B221A460-2ECA-44B2-B161-52C1FC356BEC}" srcOrd="1" destOrd="0" presId="urn:microsoft.com/office/officeart/2005/8/layout/gear1"/>
    <dgm:cxn modelId="{315AACF6-0160-4B5D-BEE8-8FD8088B07B3}" type="presOf" srcId="{25684A85-7DEF-485C-896A-E7CFC039F21C}" destId="{76253E5B-7543-46EA-8E31-BB11978405D2}" srcOrd="2" destOrd="0" presId="urn:microsoft.com/office/officeart/2005/8/layout/gear1"/>
    <dgm:cxn modelId="{60B56E09-6377-4CEF-A559-B9C1637D2038}" type="presParOf" srcId="{969DEE69-4A58-4D67-8583-151408EF181B}" destId="{CB55E1E6-2055-4159-9DFF-48A7A69A0B42}" srcOrd="0" destOrd="0" presId="urn:microsoft.com/office/officeart/2005/8/layout/gear1"/>
    <dgm:cxn modelId="{BAEDB915-CB60-4B1B-8D7A-FBCF1BF28225}" type="presParOf" srcId="{969DEE69-4A58-4D67-8583-151408EF181B}" destId="{BBC2E123-92FB-4B04-9336-72BB3D176525}" srcOrd="1" destOrd="0" presId="urn:microsoft.com/office/officeart/2005/8/layout/gear1"/>
    <dgm:cxn modelId="{6CB527E8-1583-4BF0-8C73-4A980C8624D7}" type="presParOf" srcId="{969DEE69-4A58-4D67-8583-151408EF181B}" destId="{76253E5B-7543-46EA-8E31-BB11978405D2}" srcOrd="2" destOrd="0" presId="urn:microsoft.com/office/officeart/2005/8/layout/gear1"/>
    <dgm:cxn modelId="{39C4BC3E-CB99-4932-A0D8-7D734DBC0C88}" type="presParOf" srcId="{969DEE69-4A58-4D67-8583-151408EF181B}" destId="{B2CA4F65-1FEC-4D6B-BB7C-56B9DE5B560F}" srcOrd="3" destOrd="0" presId="urn:microsoft.com/office/officeart/2005/8/layout/gear1"/>
    <dgm:cxn modelId="{61141977-7DE2-46BF-B774-76BB0574F5CF}" type="presParOf" srcId="{969DEE69-4A58-4D67-8583-151408EF181B}" destId="{C8C09708-5D28-4946-AB66-0C5501B2ACF8}" srcOrd="4" destOrd="0" presId="urn:microsoft.com/office/officeart/2005/8/layout/gear1"/>
    <dgm:cxn modelId="{D3FA7B53-FC64-4028-842B-F917247A953D}" type="presParOf" srcId="{969DEE69-4A58-4D67-8583-151408EF181B}" destId="{58E17FE1-C7B8-4A07-BAF6-E440AB3C0311}" srcOrd="5" destOrd="0" presId="urn:microsoft.com/office/officeart/2005/8/layout/gear1"/>
    <dgm:cxn modelId="{EF64EE03-76AE-48C3-8322-27BCB2E47A38}" type="presParOf" srcId="{969DEE69-4A58-4D67-8583-151408EF181B}" destId="{A8E2A871-BCE2-4B83-9FD6-E077B912B40F}" srcOrd="6" destOrd="0" presId="urn:microsoft.com/office/officeart/2005/8/layout/gear1"/>
    <dgm:cxn modelId="{60A74BDC-43B8-4571-82DE-66D90ED5CE40}" type="presParOf" srcId="{969DEE69-4A58-4D67-8583-151408EF181B}" destId="{B221A460-2ECA-44B2-B161-52C1FC356BEC}" srcOrd="7" destOrd="0" presId="urn:microsoft.com/office/officeart/2005/8/layout/gear1"/>
    <dgm:cxn modelId="{028637FE-DC63-486D-964E-C05F8E1018F0}" type="presParOf" srcId="{969DEE69-4A58-4D67-8583-151408EF181B}" destId="{548EE5E9-432B-4BD5-B5DC-33A4BEBEDCAD}" srcOrd="8" destOrd="0" presId="urn:microsoft.com/office/officeart/2005/8/layout/gear1"/>
    <dgm:cxn modelId="{F70E7BB5-8408-4F32-B407-8C84BFE1AFB7}" type="presParOf" srcId="{969DEE69-4A58-4D67-8583-151408EF181B}" destId="{2EFCB867-BBC8-42BF-B56A-9DBBB64EB529}" srcOrd="9" destOrd="0" presId="urn:microsoft.com/office/officeart/2005/8/layout/gear1"/>
    <dgm:cxn modelId="{D258E453-CB01-425C-A7CA-EDE4AD8D76AA}" type="presParOf" srcId="{969DEE69-4A58-4D67-8583-151408EF181B}" destId="{5615BCA6-CD73-43E8-87AB-042C6FB8A7BA}" srcOrd="10" destOrd="0" presId="urn:microsoft.com/office/officeart/2005/8/layout/gear1"/>
    <dgm:cxn modelId="{D035328F-1936-412C-94AD-E7DCDC32970E}" type="presParOf" srcId="{969DEE69-4A58-4D67-8583-151408EF181B}" destId="{0EAA993C-500B-48CB-9FA7-96456E9925A5}" srcOrd="11" destOrd="0" presId="urn:microsoft.com/office/officeart/2005/8/layout/gear1"/>
    <dgm:cxn modelId="{FBDBA477-436A-4C27-B030-776C891FE508}" type="presParOf" srcId="{969DEE69-4A58-4D67-8583-151408EF181B}" destId="{4DB914AC-1774-4503-8E80-8ED4D9C60B75}" srcOrd="12" destOrd="0" presId="urn:microsoft.com/office/officeart/2005/8/layout/gear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68606CE-6348-4632-A625-EAB2867C774A}" type="doc">
      <dgm:prSet loTypeId="urn:microsoft.com/office/officeart/2005/8/layout/gear1" loCatId="process" qsTypeId="urn:microsoft.com/office/officeart/2005/8/quickstyle/simple1" qsCatId="simple" csTypeId="urn:microsoft.com/office/officeart/2005/8/colors/colorful4" csCatId="colorful" phldr="1"/>
      <dgm:spPr/>
    </dgm:pt>
    <dgm:pt modelId="{6EE10A75-62A0-41F9-9DCE-83CD4E7B0B9D}">
      <dgm:prSet phldrT="[Text]"/>
      <dgm:spPr>
        <a:noFill/>
      </dgm:spPr>
      <dgm:t>
        <a:bodyPr/>
        <a:lstStyle/>
        <a:p>
          <a:r>
            <a:rPr lang="en-US" dirty="0" smtClean="0"/>
            <a:t>Complex Text</a:t>
          </a:r>
          <a:endParaRPr lang="en-US" dirty="0"/>
        </a:p>
      </dgm:t>
    </dgm:pt>
    <dgm:pt modelId="{C2E52B74-243F-4BE4-AB24-C38A4BFEA76E}" type="parTrans" cxnId="{355A848E-95D2-40D3-ADBC-D839F71D4DAE}">
      <dgm:prSet/>
      <dgm:spPr/>
      <dgm:t>
        <a:bodyPr/>
        <a:lstStyle/>
        <a:p>
          <a:endParaRPr lang="en-US"/>
        </a:p>
      </dgm:t>
    </dgm:pt>
    <dgm:pt modelId="{7D8ADEBB-681F-47D7-AF62-519366768095}" type="sibTrans" cxnId="{355A848E-95D2-40D3-ADBC-D839F71D4DAE}">
      <dgm:prSet/>
      <dgm:spPr>
        <a:noFill/>
      </dgm:spPr>
      <dgm:t>
        <a:bodyPr/>
        <a:lstStyle/>
        <a:p>
          <a:endParaRPr lang="en-US"/>
        </a:p>
      </dgm:t>
    </dgm:pt>
    <dgm:pt modelId="{E648FD69-2D1A-4DCF-A92E-B65F7957C0A8}">
      <dgm:prSet phldrT="[Text]" custT="1"/>
      <dgm:spPr/>
      <dgm:t>
        <a:bodyPr/>
        <a:lstStyle/>
        <a:p>
          <a:endParaRPr lang="en-US" sz="2800" b="0" dirty="0"/>
        </a:p>
      </dgm:t>
    </dgm:pt>
    <dgm:pt modelId="{B20422C2-8024-49D3-AFFA-62C8EC1719C4}" type="sibTrans" cxnId="{D303903B-6587-4057-9C43-C7107A600B11}">
      <dgm:prSet/>
      <dgm:spPr/>
      <dgm:t>
        <a:bodyPr/>
        <a:lstStyle/>
        <a:p>
          <a:endParaRPr lang="en-US"/>
        </a:p>
      </dgm:t>
    </dgm:pt>
    <dgm:pt modelId="{59D01EE4-F42F-4B15-9343-9EEA0BD09839}" type="parTrans" cxnId="{D303903B-6587-4057-9C43-C7107A600B11}">
      <dgm:prSet/>
      <dgm:spPr/>
      <dgm:t>
        <a:bodyPr/>
        <a:lstStyle/>
        <a:p>
          <a:endParaRPr lang="en-US"/>
        </a:p>
      </dgm:t>
    </dgm:pt>
    <dgm:pt modelId="{96B7728A-D38B-432D-A760-65ED04EF419F}">
      <dgm:prSet phldrT="[Text]"/>
      <dgm:spPr>
        <a:noFill/>
      </dgm:spPr>
      <dgm:t>
        <a:bodyPr/>
        <a:lstStyle/>
        <a:p>
          <a:r>
            <a:rPr lang="en-US" dirty="0" smtClean="0"/>
            <a:t>Talk Moves</a:t>
          </a:r>
          <a:endParaRPr lang="en-US" dirty="0"/>
        </a:p>
      </dgm:t>
    </dgm:pt>
    <dgm:pt modelId="{C4295D45-E632-435B-8027-9C0F36A2FA7B}" type="sibTrans" cxnId="{3B71A6D4-03D8-4FC7-A334-D8119956F6FE}">
      <dgm:prSet/>
      <dgm:spPr>
        <a:noFill/>
      </dgm:spPr>
      <dgm:t>
        <a:bodyPr/>
        <a:lstStyle/>
        <a:p>
          <a:endParaRPr lang="en-US"/>
        </a:p>
      </dgm:t>
    </dgm:pt>
    <dgm:pt modelId="{28AB8A3B-97D9-4377-A81A-25EF0E91A3E4}" type="parTrans" cxnId="{3B71A6D4-03D8-4FC7-A334-D8119956F6FE}">
      <dgm:prSet/>
      <dgm:spPr/>
      <dgm:t>
        <a:bodyPr/>
        <a:lstStyle/>
        <a:p>
          <a:endParaRPr lang="en-US"/>
        </a:p>
      </dgm:t>
    </dgm:pt>
    <dgm:pt modelId="{110D97E6-4045-4F5B-9A8D-83BC310E198F}" type="pres">
      <dgm:prSet presAssocID="{768606CE-6348-4632-A625-EAB2867C774A}" presName="composite" presStyleCnt="0">
        <dgm:presLayoutVars>
          <dgm:chMax val="3"/>
          <dgm:animLvl val="lvl"/>
          <dgm:resizeHandles val="exact"/>
        </dgm:presLayoutVars>
      </dgm:prSet>
      <dgm:spPr/>
    </dgm:pt>
    <dgm:pt modelId="{24FD303C-B9A7-444F-98C8-DA48458471BB}" type="pres">
      <dgm:prSet presAssocID="{6EE10A75-62A0-41F9-9DCE-83CD4E7B0B9D}" presName="gear1" presStyleLbl="node1" presStyleIdx="0" presStyleCnt="3" custLinFactNeighborX="-3535" custLinFactNeighborY="9795">
        <dgm:presLayoutVars>
          <dgm:chMax val="1"/>
          <dgm:bulletEnabled val="1"/>
        </dgm:presLayoutVars>
      </dgm:prSet>
      <dgm:spPr/>
      <dgm:t>
        <a:bodyPr/>
        <a:lstStyle/>
        <a:p>
          <a:endParaRPr lang="en-US"/>
        </a:p>
      </dgm:t>
    </dgm:pt>
    <dgm:pt modelId="{48EF4F14-7E65-4019-81E1-F348BE932508}" type="pres">
      <dgm:prSet presAssocID="{6EE10A75-62A0-41F9-9DCE-83CD4E7B0B9D}" presName="gear1srcNode" presStyleLbl="node1" presStyleIdx="0" presStyleCnt="3"/>
      <dgm:spPr/>
      <dgm:t>
        <a:bodyPr/>
        <a:lstStyle/>
        <a:p>
          <a:endParaRPr lang="en-US"/>
        </a:p>
      </dgm:t>
    </dgm:pt>
    <dgm:pt modelId="{AD45FC28-F625-4B87-9CDC-85AA628CCF8C}" type="pres">
      <dgm:prSet presAssocID="{6EE10A75-62A0-41F9-9DCE-83CD4E7B0B9D}" presName="gear1dstNode" presStyleLbl="node1" presStyleIdx="0" presStyleCnt="3"/>
      <dgm:spPr/>
      <dgm:t>
        <a:bodyPr/>
        <a:lstStyle/>
        <a:p>
          <a:endParaRPr lang="en-US"/>
        </a:p>
      </dgm:t>
    </dgm:pt>
    <dgm:pt modelId="{A88B23CA-5EFF-49BF-8AEB-9999C81395F4}" type="pres">
      <dgm:prSet presAssocID="{96B7728A-D38B-432D-A760-65ED04EF419F}" presName="gear2" presStyleLbl="node1" presStyleIdx="1" presStyleCnt="3" custScaleX="115189" custScaleY="115191" custLinFactNeighborX="-17961" custLinFactNeighborY="45230">
        <dgm:presLayoutVars>
          <dgm:chMax val="1"/>
          <dgm:bulletEnabled val="1"/>
        </dgm:presLayoutVars>
      </dgm:prSet>
      <dgm:spPr/>
      <dgm:t>
        <a:bodyPr/>
        <a:lstStyle/>
        <a:p>
          <a:endParaRPr lang="en-US"/>
        </a:p>
      </dgm:t>
    </dgm:pt>
    <dgm:pt modelId="{B234A015-5105-46B0-8929-3D97BAC2BF79}" type="pres">
      <dgm:prSet presAssocID="{96B7728A-D38B-432D-A760-65ED04EF419F}" presName="gear2srcNode" presStyleLbl="node1" presStyleIdx="1" presStyleCnt="3"/>
      <dgm:spPr/>
      <dgm:t>
        <a:bodyPr/>
        <a:lstStyle/>
        <a:p>
          <a:endParaRPr lang="en-US"/>
        </a:p>
      </dgm:t>
    </dgm:pt>
    <dgm:pt modelId="{22005CD0-B843-42FB-BC29-BED12B5EFE5A}" type="pres">
      <dgm:prSet presAssocID="{96B7728A-D38B-432D-A760-65ED04EF419F}" presName="gear2dstNode" presStyleLbl="node1" presStyleIdx="1" presStyleCnt="3"/>
      <dgm:spPr/>
      <dgm:t>
        <a:bodyPr/>
        <a:lstStyle/>
        <a:p>
          <a:endParaRPr lang="en-US"/>
        </a:p>
      </dgm:t>
    </dgm:pt>
    <dgm:pt modelId="{F8D19599-C56A-4462-95A9-34A578756863}" type="pres">
      <dgm:prSet presAssocID="{E648FD69-2D1A-4DCF-A92E-B65F7957C0A8}" presName="gear3" presStyleLbl="node1" presStyleIdx="2" presStyleCnt="3" custAng="900000" custScaleX="126081" custScaleY="124552" custLinFactNeighborX="173" custLinFactNeighborY="14437"/>
      <dgm:spPr/>
      <dgm:t>
        <a:bodyPr/>
        <a:lstStyle/>
        <a:p>
          <a:endParaRPr lang="en-US"/>
        </a:p>
      </dgm:t>
    </dgm:pt>
    <dgm:pt modelId="{33A33BCB-EE61-4C9E-A517-D2F32E239CA7}" type="pres">
      <dgm:prSet presAssocID="{E648FD69-2D1A-4DCF-A92E-B65F7957C0A8}" presName="gear3tx" presStyleLbl="node1" presStyleIdx="2" presStyleCnt="3">
        <dgm:presLayoutVars>
          <dgm:chMax val="1"/>
          <dgm:bulletEnabled val="1"/>
        </dgm:presLayoutVars>
      </dgm:prSet>
      <dgm:spPr/>
      <dgm:t>
        <a:bodyPr/>
        <a:lstStyle/>
        <a:p>
          <a:endParaRPr lang="en-US"/>
        </a:p>
      </dgm:t>
    </dgm:pt>
    <dgm:pt modelId="{1D4493B7-8DF1-4E93-811A-2052FEC3F953}" type="pres">
      <dgm:prSet presAssocID="{E648FD69-2D1A-4DCF-A92E-B65F7957C0A8}" presName="gear3srcNode" presStyleLbl="node1" presStyleIdx="2" presStyleCnt="3"/>
      <dgm:spPr/>
      <dgm:t>
        <a:bodyPr/>
        <a:lstStyle/>
        <a:p>
          <a:endParaRPr lang="en-US"/>
        </a:p>
      </dgm:t>
    </dgm:pt>
    <dgm:pt modelId="{FC68A764-76EA-4506-85D6-53207BD3715B}" type="pres">
      <dgm:prSet presAssocID="{E648FD69-2D1A-4DCF-A92E-B65F7957C0A8}" presName="gear3dstNode" presStyleLbl="node1" presStyleIdx="2" presStyleCnt="3"/>
      <dgm:spPr/>
      <dgm:t>
        <a:bodyPr/>
        <a:lstStyle/>
        <a:p>
          <a:endParaRPr lang="en-US"/>
        </a:p>
      </dgm:t>
    </dgm:pt>
    <dgm:pt modelId="{A466E227-F648-4163-879B-5D36D3133C0D}" type="pres">
      <dgm:prSet presAssocID="{7D8ADEBB-681F-47D7-AF62-519366768095}" presName="connector1" presStyleLbl="sibTrans2D1" presStyleIdx="0" presStyleCnt="3" custScaleX="9288" custScaleY="9292" custLinFactNeighborX="-10089" custLinFactNeighborY="-3930"/>
      <dgm:spPr/>
      <dgm:t>
        <a:bodyPr/>
        <a:lstStyle/>
        <a:p>
          <a:endParaRPr lang="en-US"/>
        </a:p>
      </dgm:t>
    </dgm:pt>
    <dgm:pt modelId="{42DB30CE-B019-4A03-95A3-64FDC99D4FB2}" type="pres">
      <dgm:prSet presAssocID="{C4295D45-E632-435B-8027-9C0F36A2FA7B}" presName="connector2" presStyleLbl="sibTrans2D1" presStyleIdx="1" presStyleCnt="3" custAng="20107956" custFlipVert="1" custFlipHor="0" custScaleX="13174" custScaleY="2565" custLinFactNeighborX="-10138" custLinFactNeighborY="29099"/>
      <dgm:spPr/>
      <dgm:t>
        <a:bodyPr/>
        <a:lstStyle/>
        <a:p>
          <a:endParaRPr lang="en-US"/>
        </a:p>
      </dgm:t>
    </dgm:pt>
    <dgm:pt modelId="{F48DAA40-BAE5-4F92-AE5D-91C96E9733E9}" type="pres">
      <dgm:prSet presAssocID="{B20422C2-8024-49D3-AFFA-62C8EC1719C4}" presName="connector3" presStyleLbl="sibTrans2D1" presStyleIdx="2" presStyleCnt="3" custFlipVert="0" custFlipHor="1" custScaleX="13172" custScaleY="1511" custLinFactNeighborX="1428" custLinFactNeighborY="-7084"/>
      <dgm:spPr/>
      <dgm:t>
        <a:bodyPr/>
        <a:lstStyle/>
        <a:p>
          <a:endParaRPr lang="en-US"/>
        </a:p>
      </dgm:t>
    </dgm:pt>
  </dgm:ptLst>
  <dgm:cxnLst>
    <dgm:cxn modelId="{31F66129-AB77-40D6-A0A5-99C369FCB41F}" type="presOf" srcId="{96B7728A-D38B-432D-A760-65ED04EF419F}" destId="{22005CD0-B843-42FB-BC29-BED12B5EFE5A}" srcOrd="2" destOrd="0" presId="urn:microsoft.com/office/officeart/2005/8/layout/gear1"/>
    <dgm:cxn modelId="{2C414FDF-7B01-4F32-88EC-102ED319E881}" type="presOf" srcId="{E648FD69-2D1A-4DCF-A92E-B65F7957C0A8}" destId="{1D4493B7-8DF1-4E93-811A-2052FEC3F953}" srcOrd="2" destOrd="0" presId="urn:microsoft.com/office/officeart/2005/8/layout/gear1"/>
    <dgm:cxn modelId="{875B0B6E-DC70-4EBA-BA00-6FC2B222448E}" type="presOf" srcId="{E648FD69-2D1A-4DCF-A92E-B65F7957C0A8}" destId="{33A33BCB-EE61-4C9E-A517-D2F32E239CA7}" srcOrd="1" destOrd="0" presId="urn:microsoft.com/office/officeart/2005/8/layout/gear1"/>
    <dgm:cxn modelId="{BEFE4D4A-2354-4E4B-87D4-5599958A02EA}" type="presOf" srcId="{E648FD69-2D1A-4DCF-A92E-B65F7957C0A8}" destId="{F8D19599-C56A-4462-95A9-34A578756863}" srcOrd="0" destOrd="0" presId="urn:microsoft.com/office/officeart/2005/8/layout/gear1"/>
    <dgm:cxn modelId="{6905660B-8A37-42E8-8313-E9F8268B31FD}" type="presOf" srcId="{96B7728A-D38B-432D-A760-65ED04EF419F}" destId="{A88B23CA-5EFF-49BF-8AEB-9999C81395F4}" srcOrd="0" destOrd="0" presId="urn:microsoft.com/office/officeart/2005/8/layout/gear1"/>
    <dgm:cxn modelId="{E69E7730-B1B0-457C-AFC6-13CFBAC2E662}" type="presOf" srcId="{B20422C2-8024-49D3-AFFA-62C8EC1719C4}" destId="{F48DAA40-BAE5-4F92-AE5D-91C96E9733E9}" srcOrd="0" destOrd="0" presId="urn:microsoft.com/office/officeart/2005/8/layout/gear1"/>
    <dgm:cxn modelId="{7574CDDE-376B-49A3-8B9D-241D08FB94B2}" type="presOf" srcId="{768606CE-6348-4632-A625-EAB2867C774A}" destId="{110D97E6-4045-4F5B-9A8D-83BC310E198F}" srcOrd="0" destOrd="0" presId="urn:microsoft.com/office/officeart/2005/8/layout/gear1"/>
    <dgm:cxn modelId="{D1253110-9DAB-43CA-B07D-F20B0358FC2D}" type="presOf" srcId="{96B7728A-D38B-432D-A760-65ED04EF419F}" destId="{B234A015-5105-46B0-8929-3D97BAC2BF79}" srcOrd="1" destOrd="0" presId="urn:microsoft.com/office/officeart/2005/8/layout/gear1"/>
    <dgm:cxn modelId="{355A848E-95D2-40D3-ADBC-D839F71D4DAE}" srcId="{768606CE-6348-4632-A625-EAB2867C774A}" destId="{6EE10A75-62A0-41F9-9DCE-83CD4E7B0B9D}" srcOrd="0" destOrd="0" parTransId="{C2E52B74-243F-4BE4-AB24-C38A4BFEA76E}" sibTransId="{7D8ADEBB-681F-47D7-AF62-519366768095}"/>
    <dgm:cxn modelId="{D303903B-6587-4057-9C43-C7107A600B11}" srcId="{768606CE-6348-4632-A625-EAB2867C774A}" destId="{E648FD69-2D1A-4DCF-A92E-B65F7957C0A8}" srcOrd="2" destOrd="0" parTransId="{59D01EE4-F42F-4B15-9343-9EEA0BD09839}" sibTransId="{B20422C2-8024-49D3-AFFA-62C8EC1719C4}"/>
    <dgm:cxn modelId="{4CD47BFC-2208-4181-98DE-B0D2DFB41713}" type="presOf" srcId="{6EE10A75-62A0-41F9-9DCE-83CD4E7B0B9D}" destId="{24FD303C-B9A7-444F-98C8-DA48458471BB}" srcOrd="0" destOrd="0" presId="urn:microsoft.com/office/officeart/2005/8/layout/gear1"/>
    <dgm:cxn modelId="{3B71A6D4-03D8-4FC7-A334-D8119956F6FE}" srcId="{768606CE-6348-4632-A625-EAB2867C774A}" destId="{96B7728A-D38B-432D-A760-65ED04EF419F}" srcOrd="1" destOrd="0" parTransId="{28AB8A3B-97D9-4377-A81A-25EF0E91A3E4}" sibTransId="{C4295D45-E632-435B-8027-9C0F36A2FA7B}"/>
    <dgm:cxn modelId="{8FEAC6CE-403C-454B-8E17-45961781470B}" type="presOf" srcId="{7D8ADEBB-681F-47D7-AF62-519366768095}" destId="{A466E227-F648-4163-879B-5D36D3133C0D}" srcOrd="0" destOrd="0" presId="urn:microsoft.com/office/officeart/2005/8/layout/gear1"/>
    <dgm:cxn modelId="{AD4CB60F-C675-4A3B-BCCD-A005DA6803B0}" type="presOf" srcId="{E648FD69-2D1A-4DCF-A92E-B65F7957C0A8}" destId="{FC68A764-76EA-4506-85D6-53207BD3715B}" srcOrd="3" destOrd="0" presId="urn:microsoft.com/office/officeart/2005/8/layout/gear1"/>
    <dgm:cxn modelId="{1F77AA69-F42A-4A51-BA0F-E3EB2771F847}" type="presOf" srcId="{C4295D45-E632-435B-8027-9C0F36A2FA7B}" destId="{42DB30CE-B019-4A03-95A3-64FDC99D4FB2}" srcOrd="0" destOrd="0" presId="urn:microsoft.com/office/officeart/2005/8/layout/gear1"/>
    <dgm:cxn modelId="{32E5885E-73D9-48E3-9BDA-3408FE35D426}" type="presOf" srcId="{6EE10A75-62A0-41F9-9DCE-83CD4E7B0B9D}" destId="{AD45FC28-F625-4B87-9CDC-85AA628CCF8C}" srcOrd="2" destOrd="0" presId="urn:microsoft.com/office/officeart/2005/8/layout/gear1"/>
    <dgm:cxn modelId="{36E4D1BF-D5D6-40EF-B680-1CF40838DE37}" type="presOf" srcId="{6EE10A75-62A0-41F9-9DCE-83CD4E7B0B9D}" destId="{48EF4F14-7E65-4019-81E1-F348BE932508}" srcOrd="1" destOrd="0" presId="urn:microsoft.com/office/officeart/2005/8/layout/gear1"/>
    <dgm:cxn modelId="{5D4BC81F-C801-4D2F-A664-688054FBAA5F}" type="presParOf" srcId="{110D97E6-4045-4F5B-9A8D-83BC310E198F}" destId="{24FD303C-B9A7-444F-98C8-DA48458471BB}" srcOrd="0" destOrd="0" presId="urn:microsoft.com/office/officeart/2005/8/layout/gear1"/>
    <dgm:cxn modelId="{BD286B2B-6472-497E-B7DA-8EC10A475EAB}" type="presParOf" srcId="{110D97E6-4045-4F5B-9A8D-83BC310E198F}" destId="{48EF4F14-7E65-4019-81E1-F348BE932508}" srcOrd="1" destOrd="0" presId="urn:microsoft.com/office/officeart/2005/8/layout/gear1"/>
    <dgm:cxn modelId="{69F26C56-30E3-48B9-9285-8C1D1128A23C}" type="presParOf" srcId="{110D97E6-4045-4F5B-9A8D-83BC310E198F}" destId="{AD45FC28-F625-4B87-9CDC-85AA628CCF8C}" srcOrd="2" destOrd="0" presId="urn:microsoft.com/office/officeart/2005/8/layout/gear1"/>
    <dgm:cxn modelId="{D11CE9D5-0606-4243-8DB5-CF7D66AA7B98}" type="presParOf" srcId="{110D97E6-4045-4F5B-9A8D-83BC310E198F}" destId="{A88B23CA-5EFF-49BF-8AEB-9999C81395F4}" srcOrd="3" destOrd="0" presId="urn:microsoft.com/office/officeart/2005/8/layout/gear1"/>
    <dgm:cxn modelId="{091016B9-F3D7-4BA3-8111-24A11E4C05FC}" type="presParOf" srcId="{110D97E6-4045-4F5B-9A8D-83BC310E198F}" destId="{B234A015-5105-46B0-8929-3D97BAC2BF79}" srcOrd="4" destOrd="0" presId="urn:microsoft.com/office/officeart/2005/8/layout/gear1"/>
    <dgm:cxn modelId="{A18CE0F9-2FDB-4FEA-A50D-BCE6D16C6894}" type="presParOf" srcId="{110D97E6-4045-4F5B-9A8D-83BC310E198F}" destId="{22005CD0-B843-42FB-BC29-BED12B5EFE5A}" srcOrd="5" destOrd="0" presId="urn:microsoft.com/office/officeart/2005/8/layout/gear1"/>
    <dgm:cxn modelId="{88E1FAB0-7707-4029-AFC6-8934A90353E0}" type="presParOf" srcId="{110D97E6-4045-4F5B-9A8D-83BC310E198F}" destId="{F8D19599-C56A-4462-95A9-34A578756863}" srcOrd="6" destOrd="0" presId="urn:microsoft.com/office/officeart/2005/8/layout/gear1"/>
    <dgm:cxn modelId="{4A701DF6-5BE7-45FC-BD0A-E86DA5330DB7}" type="presParOf" srcId="{110D97E6-4045-4F5B-9A8D-83BC310E198F}" destId="{33A33BCB-EE61-4C9E-A517-D2F32E239CA7}" srcOrd="7" destOrd="0" presId="urn:microsoft.com/office/officeart/2005/8/layout/gear1"/>
    <dgm:cxn modelId="{7A944930-91B3-4AAD-BA78-7C478DACEBDD}" type="presParOf" srcId="{110D97E6-4045-4F5B-9A8D-83BC310E198F}" destId="{1D4493B7-8DF1-4E93-811A-2052FEC3F953}" srcOrd="8" destOrd="0" presId="urn:microsoft.com/office/officeart/2005/8/layout/gear1"/>
    <dgm:cxn modelId="{84563E79-A38B-4FB9-8E30-345E0E984C9A}" type="presParOf" srcId="{110D97E6-4045-4F5B-9A8D-83BC310E198F}" destId="{FC68A764-76EA-4506-85D6-53207BD3715B}" srcOrd="9" destOrd="0" presId="urn:microsoft.com/office/officeart/2005/8/layout/gear1"/>
    <dgm:cxn modelId="{8D456C93-73CF-4A9A-8921-00C8073002FF}" type="presParOf" srcId="{110D97E6-4045-4F5B-9A8D-83BC310E198F}" destId="{A466E227-F648-4163-879B-5D36D3133C0D}" srcOrd="10" destOrd="0" presId="urn:microsoft.com/office/officeart/2005/8/layout/gear1"/>
    <dgm:cxn modelId="{8DCC0EF7-EB82-4478-81A4-C43F2BEA38BB}" type="presParOf" srcId="{110D97E6-4045-4F5B-9A8D-83BC310E198F}" destId="{42DB30CE-B019-4A03-95A3-64FDC99D4FB2}" srcOrd="11" destOrd="0" presId="urn:microsoft.com/office/officeart/2005/8/layout/gear1"/>
    <dgm:cxn modelId="{6283A82B-AF8C-463D-9DBF-FC64191BC7B5}" type="presParOf" srcId="{110D97E6-4045-4F5B-9A8D-83BC310E198F}" destId="{F48DAA40-BAE5-4F92-AE5D-91C96E9733E9}"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DC0C348-0DB1-466B-8153-4C5BC0A589A2}" type="doc">
      <dgm:prSet loTypeId="urn:microsoft.com/office/officeart/2005/8/layout/gear1" loCatId="process" qsTypeId="urn:microsoft.com/office/officeart/2005/8/quickstyle/simple1" qsCatId="simple" csTypeId="urn:microsoft.com/office/officeart/2005/8/colors/colorful5" csCatId="colorful" phldr="1"/>
      <dgm:spPr/>
    </dgm:pt>
    <dgm:pt modelId="{25684A85-7DEF-485C-896A-E7CFC039F21C}">
      <dgm:prSet phldrT="[Text]" custT="1"/>
      <dgm:spPr/>
      <dgm:t>
        <a:bodyPr/>
        <a:lstStyle/>
        <a:p>
          <a:r>
            <a:rPr lang="en-US" sz="2800" b="1" dirty="0" smtClean="0"/>
            <a:t>Common Core State Standards</a:t>
          </a:r>
          <a:endParaRPr lang="en-US" sz="2800" b="1" dirty="0"/>
        </a:p>
      </dgm:t>
    </dgm:pt>
    <dgm:pt modelId="{B273EC2F-5689-44DE-A615-C28F47E5C447}" type="parTrans" cxnId="{83B50091-5487-4D19-BC9C-5EF6F6AD22D7}">
      <dgm:prSet/>
      <dgm:spPr/>
      <dgm:t>
        <a:bodyPr/>
        <a:lstStyle/>
        <a:p>
          <a:endParaRPr lang="en-US"/>
        </a:p>
      </dgm:t>
    </dgm:pt>
    <dgm:pt modelId="{ADA6F29E-B4EE-421B-946D-AC5D5B3A1917}" type="sibTrans" cxnId="{83B50091-5487-4D19-BC9C-5EF6F6AD22D7}">
      <dgm:prSet/>
      <dgm:spPr/>
      <dgm:t>
        <a:bodyPr/>
        <a:lstStyle/>
        <a:p>
          <a:endParaRPr lang="en-US"/>
        </a:p>
      </dgm:t>
    </dgm:pt>
    <dgm:pt modelId="{BA4E7AF6-71E9-4503-AED2-DC582D9E3A1C}">
      <dgm:prSet phldrT="[Text]" custT="1"/>
      <dgm:spPr/>
      <dgm:t>
        <a:bodyPr/>
        <a:lstStyle/>
        <a:p>
          <a:r>
            <a:rPr lang="en-US" sz="2000" b="1" dirty="0" smtClean="0"/>
            <a:t>Academic Language Development</a:t>
          </a:r>
          <a:endParaRPr lang="en-US" sz="2000" b="1" dirty="0"/>
        </a:p>
      </dgm:t>
    </dgm:pt>
    <dgm:pt modelId="{84BE4830-A4D5-43F0-B103-3AD496FC8CD6}" type="parTrans" cxnId="{AF400CF6-048A-46D4-B637-3ADC0B952F08}">
      <dgm:prSet/>
      <dgm:spPr/>
      <dgm:t>
        <a:bodyPr/>
        <a:lstStyle/>
        <a:p>
          <a:endParaRPr lang="en-US"/>
        </a:p>
      </dgm:t>
    </dgm:pt>
    <dgm:pt modelId="{5CAA71B9-1F5A-4AD4-A460-45A8DEF30105}" type="sibTrans" cxnId="{AF400CF6-048A-46D4-B637-3ADC0B952F08}">
      <dgm:prSet/>
      <dgm:spPr/>
      <dgm:t>
        <a:bodyPr/>
        <a:lstStyle/>
        <a:p>
          <a:endParaRPr lang="en-US"/>
        </a:p>
      </dgm:t>
    </dgm:pt>
    <dgm:pt modelId="{C403D393-D98C-44CB-A217-D7F876FE8567}">
      <dgm:prSet phldrT="[Text]" custT="1"/>
      <dgm:spPr/>
      <dgm:t>
        <a:bodyPr/>
        <a:lstStyle/>
        <a:p>
          <a:r>
            <a:rPr lang="en-US" sz="2000" b="1" dirty="0" smtClean="0"/>
            <a:t>Instructional Shifts</a:t>
          </a:r>
          <a:endParaRPr lang="en-US" sz="2000" b="1" dirty="0"/>
        </a:p>
      </dgm:t>
    </dgm:pt>
    <dgm:pt modelId="{980AB4EC-6B28-48E4-A494-783E896D5C1F}" type="sibTrans" cxnId="{15AAB482-DED8-442F-B1D2-D7591630F887}">
      <dgm:prSet/>
      <dgm:spPr/>
      <dgm:t>
        <a:bodyPr/>
        <a:lstStyle/>
        <a:p>
          <a:endParaRPr lang="en-US"/>
        </a:p>
      </dgm:t>
    </dgm:pt>
    <dgm:pt modelId="{A58E1069-0D2B-4C1D-9F8A-6D8C9981B651}" type="parTrans" cxnId="{15AAB482-DED8-442F-B1D2-D7591630F887}">
      <dgm:prSet/>
      <dgm:spPr/>
      <dgm:t>
        <a:bodyPr/>
        <a:lstStyle/>
        <a:p>
          <a:endParaRPr lang="en-US"/>
        </a:p>
      </dgm:t>
    </dgm:pt>
    <dgm:pt modelId="{969DEE69-4A58-4D67-8583-151408EF181B}" type="pres">
      <dgm:prSet presAssocID="{4DC0C348-0DB1-466B-8153-4C5BC0A589A2}" presName="composite" presStyleCnt="0">
        <dgm:presLayoutVars>
          <dgm:chMax val="3"/>
          <dgm:animLvl val="lvl"/>
          <dgm:resizeHandles val="exact"/>
        </dgm:presLayoutVars>
      </dgm:prSet>
      <dgm:spPr/>
    </dgm:pt>
    <dgm:pt modelId="{CB55E1E6-2055-4159-9DFF-48A7A69A0B42}" type="pres">
      <dgm:prSet presAssocID="{25684A85-7DEF-485C-896A-E7CFC039F21C}" presName="gear1" presStyleLbl="node1" presStyleIdx="0" presStyleCnt="3" custLinFactX="-20944" custLinFactNeighborX="-100000" custLinFactNeighborY="3275">
        <dgm:presLayoutVars>
          <dgm:chMax val="1"/>
          <dgm:bulletEnabled val="1"/>
        </dgm:presLayoutVars>
      </dgm:prSet>
      <dgm:spPr/>
      <dgm:t>
        <a:bodyPr/>
        <a:lstStyle/>
        <a:p>
          <a:endParaRPr lang="en-US"/>
        </a:p>
      </dgm:t>
    </dgm:pt>
    <dgm:pt modelId="{BBC2E123-92FB-4B04-9336-72BB3D176525}" type="pres">
      <dgm:prSet presAssocID="{25684A85-7DEF-485C-896A-E7CFC039F21C}" presName="gear1srcNode" presStyleLbl="node1" presStyleIdx="0" presStyleCnt="3"/>
      <dgm:spPr/>
      <dgm:t>
        <a:bodyPr/>
        <a:lstStyle/>
        <a:p>
          <a:endParaRPr lang="en-US"/>
        </a:p>
      </dgm:t>
    </dgm:pt>
    <dgm:pt modelId="{76253E5B-7543-46EA-8E31-BB11978405D2}" type="pres">
      <dgm:prSet presAssocID="{25684A85-7DEF-485C-896A-E7CFC039F21C}" presName="gear1dstNode" presStyleLbl="node1" presStyleIdx="0" presStyleCnt="3"/>
      <dgm:spPr/>
      <dgm:t>
        <a:bodyPr/>
        <a:lstStyle/>
        <a:p>
          <a:endParaRPr lang="en-US"/>
        </a:p>
      </dgm:t>
    </dgm:pt>
    <dgm:pt modelId="{B2CA4F65-1FEC-4D6B-BB7C-56B9DE5B560F}" type="pres">
      <dgm:prSet presAssocID="{BA4E7AF6-71E9-4503-AED2-DC582D9E3A1C}" presName="gear2" presStyleLbl="node1" presStyleIdx="1" presStyleCnt="3" custScaleX="122221" custScaleY="113783" custLinFactNeighborX="-94174" custLinFactNeighborY="-60536">
        <dgm:presLayoutVars>
          <dgm:chMax val="1"/>
          <dgm:bulletEnabled val="1"/>
        </dgm:presLayoutVars>
      </dgm:prSet>
      <dgm:spPr/>
      <dgm:t>
        <a:bodyPr/>
        <a:lstStyle/>
        <a:p>
          <a:endParaRPr lang="en-US"/>
        </a:p>
      </dgm:t>
    </dgm:pt>
    <dgm:pt modelId="{C8C09708-5D28-4946-AB66-0C5501B2ACF8}" type="pres">
      <dgm:prSet presAssocID="{BA4E7AF6-71E9-4503-AED2-DC582D9E3A1C}" presName="gear2srcNode" presStyleLbl="node1" presStyleIdx="1" presStyleCnt="3"/>
      <dgm:spPr/>
      <dgm:t>
        <a:bodyPr/>
        <a:lstStyle/>
        <a:p>
          <a:endParaRPr lang="en-US"/>
        </a:p>
      </dgm:t>
    </dgm:pt>
    <dgm:pt modelId="{58E17FE1-C7B8-4A07-BAF6-E440AB3C0311}" type="pres">
      <dgm:prSet presAssocID="{BA4E7AF6-71E9-4503-AED2-DC582D9E3A1C}" presName="gear2dstNode" presStyleLbl="node1" presStyleIdx="1" presStyleCnt="3"/>
      <dgm:spPr/>
      <dgm:t>
        <a:bodyPr/>
        <a:lstStyle/>
        <a:p>
          <a:endParaRPr lang="en-US"/>
        </a:p>
      </dgm:t>
    </dgm:pt>
    <dgm:pt modelId="{A8E2A871-BCE2-4B83-9FD6-E077B912B40F}" type="pres">
      <dgm:prSet presAssocID="{C403D393-D98C-44CB-A217-D7F876FE8567}" presName="gear3" presStyleLbl="node1" presStyleIdx="2" presStyleCnt="3" custAng="21533405" custScaleX="111447" custScaleY="110835" custLinFactNeighborX="-37157" custLinFactNeighborY="11236"/>
      <dgm:spPr/>
      <dgm:t>
        <a:bodyPr/>
        <a:lstStyle/>
        <a:p>
          <a:endParaRPr lang="en-US"/>
        </a:p>
      </dgm:t>
    </dgm:pt>
    <dgm:pt modelId="{B221A460-2ECA-44B2-B161-52C1FC356BEC}" type="pres">
      <dgm:prSet presAssocID="{C403D393-D98C-44CB-A217-D7F876FE8567}" presName="gear3tx" presStyleLbl="node1" presStyleIdx="2" presStyleCnt="3">
        <dgm:presLayoutVars>
          <dgm:chMax val="1"/>
          <dgm:bulletEnabled val="1"/>
        </dgm:presLayoutVars>
      </dgm:prSet>
      <dgm:spPr/>
      <dgm:t>
        <a:bodyPr/>
        <a:lstStyle/>
        <a:p>
          <a:endParaRPr lang="en-US"/>
        </a:p>
      </dgm:t>
    </dgm:pt>
    <dgm:pt modelId="{548EE5E9-432B-4BD5-B5DC-33A4BEBEDCAD}" type="pres">
      <dgm:prSet presAssocID="{C403D393-D98C-44CB-A217-D7F876FE8567}" presName="gear3srcNode" presStyleLbl="node1" presStyleIdx="2" presStyleCnt="3"/>
      <dgm:spPr/>
      <dgm:t>
        <a:bodyPr/>
        <a:lstStyle/>
        <a:p>
          <a:endParaRPr lang="en-US"/>
        </a:p>
      </dgm:t>
    </dgm:pt>
    <dgm:pt modelId="{2EFCB867-BBC8-42BF-B56A-9DBBB64EB529}" type="pres">
      <dgm:prSet presAssocID="{C403D393-D98C-44CB-A217-D7F876FE8567}" presName="gear3dstNode" presStyleLbl="node1" presStyleIdx="2" presStyleCnt="3"/>
      <dgm:spPr/>
      <dgm:t>
        <a:bodyPr/>
        <a:lstStyle/>
        <a:p>
          <a:endParaRPr lang="en-US"/>
        </a:p>
      </dgm:t>
    </dgm:pt>
    <dgm:pt modelId="{5615BCA6-CD73-43E8-87AB-042C6FB8A7BA}" type="pres">
      <dgm:prSet presAssocID="{ADA6F29E-B4EE-421B-946D-AC5D5B3A1917}" presName="connector1" presStyleLbl="sibTrans2D1" presStyleIdx="0" presStyleCnt="3" custScaleX="11932" custScaleY="1079" custLinFactNeighborX="-82653" custLinFactNeighborY="-13259"/>
      <dgm:spPr/>
      <dgm:t>
        <a:bodyPr/>
        <a:lstStyle/>
        <a:p>
          <a:endParaRPr lang="en-US"/>
        </a:p>
      </dgm:t>
    </dgm:pt>
    <dgm:pt modelId="{0EAA993C-500B-48CB-9FA7-96456E9925A5}" type="pres">
      <dgm:prSet presAssocID="{5CAA71B9-1F5A-4AD4-A460-45A8DEF30105}" presName="connector2" presStyleLbl="sibTrans2D1" presStyleIdx="1" presStyleCnt="3" custFlipVert="1" custScaleX="48551" custScaleY="2248" custLinFactNeighborX="-74591" custLinFactNeighborY="-24417"/>
      <dgm:spPr/>
      <dgm:t>
        <a:bodyPr/>
        <a:lstStyle/>
        <a:p>
          <a:endParaRPr lang="en-US"/>
        </a:p>
      </dgm:t>
    </dgm:pt>
    <dgm:pt modelId="{4DB914AC-1774-4503-8E80-8ED4D9C60B75}" type="pres">
      <dgm:prSet presAssocID="{980AB4EC-6B28-48E4-A494-783E896D5C1F}" presName="connector3" presStyleLbl="sibTrans2D1" presStyleIdx="2" presStyleCnt="3" custFlipVert="1" custScaleX="128835" custScaleY="4772" custLinFactX="55644" custLinFactNeighborX="100000" custLinFactNeighborY="-44373"/>
      <dgm:spPr/>
      <dgm:t>
        <a:bodyPr/>
        <a:lstStyle/>
        <a:p>
          <a:endParaRPr lang="en-US"/>
        </a:p>
      </dgm:t>
    </dgm:pt>
  </dgm:ptLst>
  <dgm:cxnLst>
    <dgm:cxn modelId="{C2EBFEE9-6A09-4254-B2FA-7EDE30ED5759}" type="presOf" srcId="{C403D393-D98C-44CB-A217-D7F876FE8567}" destId="{A8E2A871-BCE2-4B83-9FD6-E077B912B40F}" srcOrd="0" destOrd="0" presId="urn:microsoft.com/office/officeart/2005/8/layout/gear1"/>
    <dgm:cxn modelId="{45CC6ED5-AF18-4C91-8B5D-EC009C421905}" type="presOf" srcId="{C403D393-D98C-44CB-A217-D7F876FE8567}" destId="{B221A460-2ECA-44B2-B161-52C1FC356BEC}" srcOrd="1" destOrd="0" presId="urn:microsoft.com/office/officeart/2005/8/layout/gear1"/>
    <dgm:cxn modelId="{F03E2421-6AF0-4622-A3E3-08A3F6A5F6FE}" type="presOf" srcId="{5CAA71B9-1F5A-4AD4-A460-45A8DEF30105}" destId="{0EAA993C-500B-48CB-9FA7-96456E9925A5}" srcOrd="0" destOrd="0" presId="urn:microsoft.com/office/officeart/2005/8/layout/gear1"/>
    <dgm:cxn modelId="{262F5832-2D38-4DD5-B048-099F02DB5739}" type="presOf" srcId="{BA4E7AF6-71E9-4503-AED2-DC582D9E3A1C}" destId="{58E17FE1-C7B8-4A07-BAF6-E440AB3C0311}" srcOrd="2" destOrd="0" presId="urn:microsoft.com/office/officeart/2005/8/layout/gear1"/>
    <dgm:cxn modelId="{85589A75-61DD-4196-8461-3BFFB93CBA42}" type="presOf" srcId="{4DC0C348-0DB1-466B-8153-4C5BC0A589A2}" destId="{969DEE69-4A58-4D67-8583-151408EF181B}" srcOrd="0" destOrd="0" presId="urn:microsoft.com/office/officeart/2005/8/layout/gear1"/>
    <dgm:cxn modelId="{01860D49-06FE-4F67-9660-04620540E5C1}" type="presOf" srcId="{BA4E7AF6-71E9-4503-AED2-DC582D9E3A1C}" destId="{C8C09708-5D28-4946-AB66-0C5501B2ACF8}" srcOrd="1" destOrd="0" presId="urn:microsoft.com/office/officeart/2005/8/layout/gear1"/>
    <dgm:cxn modelId="{D9B6F90B-FCA9-4DFC-B4D5-9EF5E453B40E}" type="presOf" srcId="{25684A85-7DEF-485C-896A-E7CFC039F21C}" destId="{76253E5B-7543-46EA-8E31-BB11978405D2}" srcOrd="2" destOrd="0" presId="urn:microsoft.com/office/officeart/2005/8/layout/gear1"/>
    <dgm:cxn modelId="{6BDFE258-3F1A-43AB-91E9-B9EF51C62CB6}" type="presOf" srcId="{C403D393-D98C-44CB-A217-D7F876FE8567}" destId="{548EE5E9-432B-4BD5-B5DC-33A4BEBEDCAD}" srcOrd="2" destOrd="0" presId="urn:microsoft.com/office/officeart/2005/8/layout/gear1"/>
    <dgm:cxn modelId="{1A33B94C-B400-44E7-BA6C-F996E96A78DF}" type="presOf" srcId="{25684A85-7DEF-485C-896A-E7CFC039F21C}" destId="{CB55E1E6-2055-4159-9DFF-48A7A69A0B42}" srcOrd="0" destOrd="0" presId="urn:microsoft.com/office/officeart/2005/8/layout/gear1"/>
    <dgm:cxn modelId="{AF400CF6-048A-46D4-B637-3ADC0B952F08}" srcId="{4DC0C348-0DB1-466B-8153-4C5BC0A589A2}" destId="{BA4E7AF6-71E9-4503-AED2-DC582D9E3A1C}" srcOrd="1" destOrd="0" parTransId="{84BE4830-A4D5-43F0-B103-3AD496FC8CD6}" sibTransId="{5CAA71B9-1F5A-4AD4-A460-45A8DEF30105}"/>
    <dgm:cxn modelId="{83B50091-5487-4D19-BC9C-5EF6F6AD22D7}" srcId="{4DC0C348-0DB1-466B-8153-4C5BC0A589A2}" destId="{25684A85-7DEF-485C-896A-E7CFC039F21C}" srcOrd="0" destOrd="0" parTransId="{B273EC2F-5689-44DE-A615-C28F47E5C447}" sibTransId="{ADA6F29E-B4EE-421B-946D-AC5D5B3A1917}"/>
    <dgm:cxn modelId="{32A05E96-331E-4998-AA35-41A215806B6C}" type="presOf" srcId="{C403D393-D98C-44CB-A217-D7F876FE8567}" destId="{2EFCB867-BBC8-42BF-B56A-9DBBB64EB529}" srcOrd="3" destOrd="0" presId="urn:microsoft.com/office/officeart/2005/8/layout/gear1"/>
    <dgm:cxn modelId="{98E52F4B-B077-4C0B-BA8E-F91351E12085}" type="presOf" srcId="{ADA6F29E-B4EE-421B-946D-AC5D5B3A1917}" destId="{5615BCA6-CD73-43E8-87AB-042C6FB8A7BA}" srcOrd="0" destOrd="0" presId="urn:microsoft.com/office/officeart/2005/8/layout/gear1"/>
    <dgm:cxn modelId="{EFA0694E-9C7D-4173-9805-C2DB06202850}" type="presOf" srcId="{25684A85-7DEF-485C-896A-E7CFC039F21C}" destId="{BBC2E123-92FB-4B04-9336-72BB3D176525}" srcOrd="1" destOrd="0" presId="urn:microsoft.com/office/officeart/2005/8/layout/gear1"/>
    <dgm:cxn modelId="{15AAB482-DED8-442F-B1D2-D7591630F887}" srcId="{4DC0C348-0DB1-466B-8153-4C5BC0A589A2}" destId="{C403D393-D98C-44CB-A217-D7F876FE8567}" srcOrd="2" destOrd="0" parTransId="{A58E1069-0D2B-4C1D-9F8A-6D8C9981B651}" sibTransId="{980AB4EC-6B28-48E4-A494-783E896D5C1F}"/>
    <dgm:cxn modelId="{D64F8E93-86DA-4F30-A6FA-05EFF024367F}" type="presOf" srcId="{BA4E7AF6-71E9-4503-AED2-DC582D9E3A1C}" destId="{B2CA4F65-1FEC-4D6B-BB7C-56B9DE5B560F}" srcOrd="0" destOrd="0" presId="urn:microsoft.com/office/officeart/2005/8/layout/gear1"/>
    <dgm:cxn modelId="{641EDC63-7E6E-4480-851C-16E3E7429843}" type="presOf" srcId="{980AB4EC-6B28-48E4-A494-783E896D5C1F}" destId="{4DB914AC-1774-4503-8E80-8ED4D9C60B75}" srcOrd="0" destOrd="0" presId="urn:microsoft.com/office/officeart/2005/8/layout/gear1"/>
    <dgm:cxn modelId="{D81882A1-EBD3-49DF-AF45-A00C20778690}" type="presParOf" srcId="{969DEE69-4A58-4D67-8583-151408EF181B}" destId="{CB55E1E6-2055-4159-9DFF-48A7A69A0B42}" srcOrd="0" destOrd="0" presId="urn:microsoft.com/office/officeart/2005/8/layout/gear1"/>
    <dgm:cxn modelId="{1F66DE1F-C67B-4795-9839-4DD94B3CE1D9}" type="presParOf" srcId="{969DEE69-4A58-4D67-8583-151408EF181B}" destId="{BBC2E123-92FB-4B04-9336-72BB3D176525}" srcOrd="1" destOrd="0" presId="urn:microsoft.com/office/officeart/2005/8/layout/gear1"/>
    <dgm:cxn modelId="{FAE0C0DF-C2B5-4D1A-AFD6-EEABD0A45523}" type="presParOf" srcId="{969DEE69-4A58-4D67-8583-151408EF181B}" destId="{76253E5B-7543-46EA-8E31-BB11978405D2}" srcOrd="2" destOrd="0" presId="urn:microsoft.com/office/officeart/2005/8/layout/gear1"/>
    <dgm:cxn modelId="{40CFD4DD-1829-4A65-BA77-4EB478426375}" type="presParOf" srcId="{969DEE69-4A58-4D67-8583-151408EF181B}" destId="{B2CA4F65-1FEC-4D6B-BB7C-56B9DE5B560F}" srcOrd="3" destOrd="0" presId="urn:microsoft.com/office/officeart/2005/8/layout/gear1"/>
    <dgm:cxn modelId="{97CA3B0A-F557-4807-B579-3E2279FEA02C}" type="presParOf" srcId="{969DEE69-4A58-4D67-8583-151408EF181B}" destId="{C8C09708-5D28-4946-AB66-0C5501B2ACF8}" srcOrd="4" destOrd="0" presId="urn:microsoft.com/office/officeart/2005/8/layout/gear1"/>
    <dgm:cxn modelId="{3B5B19A9-3C29-4855-84CB-CBEE58FCB46C}" type="presParOf" srcId="{969DEE69-4A58-4D67-8583-151408EF181B}" destId="{58E17FE1-C7B8-4A07-BAF6-E440AB3C0311}" srcOrd="5" destOrd="0" presId="urn:microsoft.com/office/officeart/2005/8/layout/gear1"/>
    <dgm:cxn modelId="{A658A797-BFAB-4CFA-AA6F-095887F826C5}" type="presParOf" srcId="{969DEE69-4A58-4D67-8583-151408EF181B}" destId="{A8E2A871-BCE2-4B83-9FD6-E077B912B40F}" srcOrd="6" destOrd="0" presId="urn:microsoft.com/office/officeart/2005/8/layout/gear1"/>
    <dgm:cxn modelId="{442C456B-DDF8-4A94-973C-68B99A05B03C}" type="presParOf" srcId="{969DEE69-4A58-4D67-8583-151408EF181B}" destId="{B221A460-2ECA-44B2-B161-52C1FC356BEC}" srcOrd="7" destOrd="0" presId="urn:microsoft.com/office/officeart/2005/8/layout/gear1"/>
    <dgm:cxn modelId="{C8572321-AD83-49AE-8019-0B5E7020A328}" type="presParOf" srcId="{969DEE69-4A58-4D67-8583-151408EF181B}" destId="{548EE5E9-432B-4BD5-B5DC-33A4BEBEDCAD}" srcOrd="8" destOrd="0" presId="urn:microsoft.com/office/officeart/2005/8/layout/gear1"/>
    <dgm:cxn modelId="{B7AA8194-A576-4C4C-870B-4AEF768E5454}" type="presParOf" srcId="{969DEE69-4A58-4D67-8583-151408EF181B}" destId="{2EFCB867-BBC8-42BF-B56A-9DBBB64EB529}" srcOrd="9" destOrd="0" presId="urn:microsoft.com/office/officeart/2005/8/layout/gear1"/>
    <dgm:cxn modelId="{F2BDFFDC-D027-43A4-AE8C-362159F3C0EC}" type="presParOf" srcId="{969DEE69-4A58-4D67-8583-151408EF181B}" destId="{5615BCA6-CD73-43E8-87AB-042C6FB8A7BA}" srcOrd="10" destOrd="0" presId="urn:microsoft.com/office/officeart/2005/8/layout/gear1"/>
    <dgm:cxn modelId="{209A60AA-3E71-4745-89F1-1ADA5F2429B8}" type="presParOf" srcId="{969DEE69-4A58-4D67-8583-151408EF181B}" destId="{0EAA993C-500B-48CB-9FA7-96456E9925A5}" srcOrd="11" destOrd="0" presId="urn:microsoft.com/office/officeart/2005/8/layout/gear1"/>
    <dgm:cxn modelId="{8CE43A60-7892-4A9E-B150-4E3B89BF1E2E}" type="presParOf" srcId="{969DEE69-4A58-4D67-8583-151408EF181B}" destId="{4DB914AC-1774-4503-8E80-8ED4D9C60B75}" srcOrd="12" destOrd="0" presId="urn:microsoft.com/office/officeart/2005/8/layout/gear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68606CE-6348-4632-A625-EAB2867C774A}" type="doc">
      <dgm:prSet loTypeId="urn:microsoft.com/office/officeart/2005/8/layout/gear1" loCatId="process" qsTypeId="urn:microsoft.com/office/officeart/2005/8/quickstyle/simple1" qsCatId="simple" csTypeId="urn:microsoft.com/office/officeart/2005/8/colors/colorful4" csCatId="colorful" phldr="1"/>
      <dgm:spPr/>
    </dgm:pt>
    <dgm:pt modelId="{6EE10A75-62A0-41F9-9DCE-83CD4E7B0B9D}">
      <dgm:prSet phldrT="[Text]"/>
      <dgm:spPr/>
      <dgm:t>
        <a:bodyPr/>
        <a:lstStyle/>
        <a:p>
          <a:r>
            <a:rPr lang="en-US" dirty="0" smtClean="0"/>
            <a:t>Complex Text</a:t>
          </a:r>
          <a:endParaRPr lang="en-US" dirty="0"/>
        </a:p>
      </dgm:t>
    </dgm:pt>
    <dgm:pt modelId="{C2E52B74-243F-4BE4-AB24-C38A4BFEA76E}" type="parTrans" cxnId="{355A848E-95D2-40D3-ADBC-D839F71D4DAE}">
      <dgm:prSet/>
      <dgm:spPr/>
      <dgm:t>
        <a:bodyPr/>
        <a:lstStyle/>
        <a:p>
          <a:endParaRPr lang="en-US"/>
        </a:p>
      </dgm:t>
    </dgm:pt>
    <dgm:pt modelId="{7D8ADEBB-681F-47D7-AF62-519366768095}" type="sibTrans" cxnId="{355A848E-95D2-40D3-ADBC-D839F71D4DAE}">
      <dgm:prSet/>
      <dgm:spPr/>
      <dgm:t>
        <a:bodyPr/>
        <a:lstStyle/>
        <a:p>
          <a:endParaRPr lang="en-US"/>
        </a:p>
      </dgm:t>
    </dgm:pt>
    <dgm:pt modelId="{E648FD69-2D1A-4DCF-A92E-B65F7957C0A8}">
      <dgm:prSet phldrT="[Text]" custT="1"/>
      <dgm:spPr/>
      <dgm:t>
        <a:bodyPr/>
        <a:lstStyle/>
        <a:p>
          <a:endParaRPr lang="en-US" sz="2800" b="0" dirty="0"/>
        </a:p>
      </dgm:t>
    </dgm:pt>
    <dgm:pt modelId="{B20422C2-8024-49D3-AFFA-62C8EC1719C4}" type="sibTrans" cxnId="{D303903B-6587-4057-9C43-C7107A600B11}">
      <dgm:prSet/>
      <dgm:spPr/>
      <dgm:t>
        <a:bodyPr/>
        <a:lstStyle/>
        <a:p>
          <a:endParaRPr lang="en-US"/>
        </a:p>
      </dgm:t>
    </dgm:pt>
    <dgm:pt modelId="{59D01EE4-F42F-4B15-9343-9EEA0BD09839}" type="parTrans" cxnId="{D303903B-6587-4057-9C43-C7107A600B11}">
      <dgm:prSet/>
      <dgm:spPr/>
      <dgm:t>
        <a:bodyPr/>
        <a:lstStyle/>
        <a:p>
          <a:endParaRPr lang="en-US"/>
        </a:p>
      </dgm:t>
    </dgm:pt>
    <dgm:pt modelId="{96B7728A-D38B-432D-A760-65ED04EF419F}">
      <dgm:prSet phldrT="[Text]"/>
      <dgm:spPr>
        <a:noFill/>
      </dgm:spPr>
      <dgm:t>
        <a:bodyPr/>
        <a:lstStyle/>
        <a:p>
          <a:r>
            <a:rPr lang="en-US" dirty="0" smtClean="0"/>
            <a:t>Talk Moves</a:t>
          </a:r>
          <a:endParaRPr lang="en-US" dirty="0"/>
        </a:p>
      </dgm:t>
    </dgm:pt>
    <dgm:pt modelId="{C4295D45-E632-435B-8027-9C0F36A2FA7B}" type="sibTrans" cxnId="{3B71A6D4-03D8-4FC7-A334-D8119956F6FE}">
      <dgm:prSet/>
      <dgm:spPr>
        <a:noFill/>
      </dgm:spPr>
      <dgm:t>
        <a:bodyPr/>
        <a:lstStyle/>
        <a:p>
          <a:endParaRPr lang="en-US"/>
        </a:p>
      </dgm:t>
    </dgm:pt>
    <dgm:pt modelId="{28AB8A3B-97D9-4377-A81A-25EF0E91A3E4}" type="parTrans" cxnId="{3B71A6D4-03D8-4FC7-A334-D8119956F6FE}">
      <dgm:prSet/>
      <dgm:spPr/>
      <dgm:t>
        <a:bodyPr/>
        <a:lstStyle/>
        <a:p>
          <a:endParaRPr lang="en-US"/>
        </a:p>
      </dgm:t>
    </dgm:pt>
    <dgm:pt modelId="{110D97E6-4045-4F5B-9A8D-83BC310E198F}" type="pres">
      <dgm:prSet presAssocID="{768606CE-6348-4632-A625-EAB2867C774A}" presName="composite" presStyleCnt="0">
        <dgm:presLayoutVars>
          <dgm:chMax val="3"/>
          <dgm:animLvl val="lvl"/>
          <dgm:resizeHandles val="exact"/>
        </dgm:presLayoutVars>
      </dgm:prSet>
      <dgm:spPr/>
    </dgm:pt>
    <dgm:pt modelId="{24FD303C-B9A7-444F-98C8-DA48458471BB}" type="pres">
      <dgm:prSet presAssocID="{6EE10A75-62A0-41F9-9DCE-83CD4E7B0B9D}" presName="gear1" presStyleLbl="node1" presStyleIdx="0" presStyleCnt="3" custLinFactNeighborX="-3535" custLinFactNeighborY="9795">
        <dgm:presLayoutVars>
          <dgm:chMax val="1"/>
          <dgm:bulletEnabled val="1"/>
        </dgm:presLayoutVars>
      </dgm:prSet>
      <dgm:spPr/>
      <dgm:t>
        <a:bodyPr/>
        <a:lstStyle/>
        <a:p>
          <a:endParaRPr lang="en-US"/>
        </a:p>
      </dgm:t>
    </dgm:pt>
    <dgm:pt modelId="{48EF4F14-7E65-4019-81E1-F348BE932508}" type="pres">
      <dgm:prSet presAssocID="{6EE10A75-62A0-41F9-9DCE-83CD4E7B0B9D}" presName="gear1srcNode" presStyleLbl="node1" presStyleIdx="0" presStyleCnt="3"/>
      <dgm:spPr/>
      <dgm:t>
        <a:bodyPr/>
        <a:lstStyle/>
        <a:p>
          <a:endParaRPr lang="en-US"/>
        </a:p>
      </dgm:t>
    </dgm:pt>
    <dgm:pt modelId="{AD45FC28-F625-4B87-9CDC-85AA628CCF8C}" type="pres">
      <dgm:prSet presAssocID="{6EE10A75-62A0-41F9-9DCE-83CD4E7B0B9D}" presName="gear1dstNode" presStyleLbl="node1" presStyleIdx="0" presStyleCnt="3"/>
      <dgm:spPr/>
      <dgm:t>
        <a:bodyPr/>
        <a:lstStyle/>
        <a:p>
          <a:endParaRPr lang="en-US"/>
        </a:p>
      </dgm:t>
    </dgm:pt>
    <dgm:pt modelId="{A88B23CA-5EFF-49BF-8AEB-9999C81395F4}" type="pres">
      <dgm:prSet presAssocID="{96B7728A-D38B-432D-A760-65ED04EF419F}" presName="gear2" presStyleLbl="node1" presStyleIdx="1" presStyleCnt="3" custScaleX="115189" custScaleY="115191" custLinFactNeighborX="-17961" custLinFactNeighborY="45230">
        <dgm:presLayoutVars>
          <dgm:chMax val="1"/>
          <dgm:bulletEnabled val="1"/>
        </dgm:presLayoutVars>
      </dgm:prSet>
      <dgm:spPr/>
      <dgm:t>
        <a:bodyPr/>
        <a:lstStyle/>
        <a:p>
          <a:endParaRPr lang="en-US"/>
        </a:p>
      </dgm:t>
    </dgm:pt>
    <dgm:pt modelId="{B234A015-5105-46B0-8929-3D97BAC2BF79}" type="pres">
      <dgm:prSet presAssocID="{96B7728A-D38B-432D-A760-65ED04EF419F}" presName="gear2srcNode" presStyleLbl="node1" presStyleIdx="1" presStyleCnt="3"/>
      <dgm:spPr/>
      <dgm:t>
        <a:bodyPr/>
        <a:lstStyle/>
        <a:p>
          <a:endParaRPr lang="en-US"/>
        </a:p>
      </dgm:t>
    </dgm:pt>
    <dgm:pt modelId="{22005CD0-B843-42FB-BC29-BED12B5EFE5A}" type="pres">
      <dgm:prSet presAssocID="{96B7728A-D38B-432D-A760-65ED04EF419F}" presName="gear2dstNode" presStyleLbl="node1" presStyleIdx="1" presStyleCnt="3"/>
      <dgm:spPr/>
      <dgm:t>
        <a:bodyPr/>
        <a:lstStyle/>
        <a:p>
          <a:endParaRPr lang="en-US"/>
        </a:p>
      </dgm:t>
    </dgm:pt>
    <dgm:pt modelId="{F8D19599-C56A-4462-95A9-34A578756863}" type="pres">
      <dgm:prSet presAssocID="{E648FD69-2D1A-4DCF-A92E-B65F7957C0A8}" presName="gear3" presStyleLbl="node1" presStyleIdx="2" presStyleCnt="3" custAng="900000" custScaleX="126081" custScaleY="124552" custLinFactNeighborX="173" custLinFactNeighborY="14437"/>
      <dgm:spPr/>
      <dgm:t>
        <a:bodyPr/>
        <a:lstStyle/>
        <a:p>
          <a:endParaRPr lang="en-US"/>
        </a:p>
      </dgm:t>
    </dgm:pt>
    <dgm:pt modelId="{33A33BCB-EE61-4C9E-A517-D2F32E239CA7}" type="pres">
      <dgm:prSet presAssocID="{E648FD69-2D1A-4DCF-A92E-B65F7957C0A8}" presName="gear3tx" presStyleLbl="node1" presStyleIdx="2" presStyleCnt="3">
        <dgm:presLayoutVars>
          <dgm:chMax val="1"/>
          <dgm:bulletEnabled val="1"/>
        </dgm:presLayoutVars>
      </dgm:prSet>
      <dgm:spPr/>
      <dgm:t>
        <a:bodyPr/>
        <a:lstStyle/>
        <a:p>
          <a:endParaRPr lang="en-US"/>
        </a:p>
      </dgm:t>
    </dgm:pt>
    <dgm:pt modelId="{1D4493B7-8DF1-4E93-811A-2052FEC3F953}" type="pres">
      <dgm:prSet presAssocID="{E648FD69-2D1A-4DCF-A92E-B65F7957C0A8}" presName="gear3srcNode" presStyleLbl="node1" presStyleIdx="2" presStyleCnt="3"/>
      <dgm:spPr/>
      <dgm:t>
        <a:bodyPr/>
        <a:lstStyle/>
        <a:p>
          <a:endParaRPr lang="en-US"/>
        </a:p>
      </dgm:t>
    </dgm:pt>
    <dgm:pt modelId="{FC68A764-76EA-4506-85D6-53207BD3715B}" type="pres">
      <dgm:prSet presAssocID="{E648FD69-2D1A-4DCF-A92E-B65F7957C0A8}" presName="gear3dstNode" presStyleLbl="node1" presStyleIdx="2" presStyleCnt="3"/>
      <dgm:spPr/>
      <dgm:t>
        <a:bodyPr/>
        <a:lstStyle/>
        <a:p>
          <a:endParaRPr lang="en-US"/>
        </a:p>
      </dgm:t>
    </dgm:pt>
    <dgm:pt modelId="{A466E227-F648-4163-879B-5D36D3133C0D}" type="pres">
      <dgm:prSet presAssocID="{7D8ADEBB-681F-47D7-AF62-519366768095}" presName="connector1" presStyleLbl="sibTrans2D1" presStyleIdx="0" presStyleCnt="3" custScaleX="9288" custScaleY="9292" custLinFactNeighborX="-10089" custLinFactNeighborY="-3930"/>
      <dgm:spPr/>
      <dgm:t>
        <a:bodyPr/>
        <a:lstStyle/>
        <a:p>
          <a:endParaRPr lang="en-US"/>
        </a:p>
      </dgm:t>
    </dgm:pt>
    <dgm:pt modelId="{42DB30CE-B019-4A03-95A3-64FDC99D4FB2}" type="pres">
      <dgm:prSet presAssocID="{C4295D45-E632-435B-8027-9C0F36A2FA7B}" presName="connector2" presStyleLbl="sibTrans2D1" presStyleIdx="1" presStyleCnt="3" custAng="20107956" custFlipVert="1" custFlipHor="0" custScaleX="13174" custScaleY="2565" custLinFactNeighborX="-10138" custLinFactNeighborY="29099"/>
      <dgm:spPr/>
      <dgm:t>
        <a:bodyPr/>
        <a:lstStyle/>
        <a:p>
          <a:endParaRPr lang="en-US"/>
        </a:p>
      </dgm:t>
    </dgm:pt>
    <dgm:pt modelId="{F48DAA40-BAE5-4F92-AE5D-91C96E9733E9}" type="pres">
      <dgm:prSet presAssocID="{B20422C2-8024-49D3-AFFA-62C8EC1719C4}" presName="connector3" presStyleLbl="sibTrans2D1" presStyleIdx="2" presStyleCnt="3" custFlipVert="0" custFlipHor="1" custScaleX="13172" custScaleY="1511" custLinFactNeighborX="1428" custLinFactNeighborY="-7084"/>
      <dgm:spPr/>
      <dgm:t>
        <a:bodyPr/>
        <a:lstStyle/>
        <a:p>
          <a:endParaRPr lang="en-US"/>
        </a:p>
      </dgm:t>
    </dgm:pt>
  </dgm:ptLst>
  <dgm:cxnLst>
    <dgm:cxn modelId="{D303903B-6587-4057-9C43-C7107A600B11}" srcId="{768606CE-6348-4632-A625-EAB2867C774A}" destId="{E648FD69-2D1A-4DCF-A92E-B65F7957C0A8}" srcOrd="2" destOrd="0" parTransId="{59D01EE4-F42F-4B15-9343-9EEA0BD09839}" sibTransId="{B20422C2-8024-49D3-AFFA-62C8EC1719C4}"/>
    <dgm:cxn modelId="{CF8C7961-97F8-4FFC-A882-47471F43A774}" type="presOf" srcId="{768606CE-6348-4632-A625-EAB2867C774A}" destId="{110D97E6-4045-4F5B-9A8D-83BC310E198F}" srcOrd="0" destOrd="0" presId="urn:microsoft.com/office/officeart/2005/8/layout/gear1"/>
    <dgm:cxn modelId="{97D96B1C-CEE8-4CA2-953C-5E563C5559D7}" type="presOf" srcId="{C4295D45-E632-435B-8027-9C0F36A2FA7B}" destId="{42DB30CE-B019-4A03-95A3-64FDC99D4FB2}" srcOrd="0" destOrd="0" presId="urn:microsoft.com/office/officeart/2005/8/layout/gear1"/>
    <dgm:cxn modelId="{CBC0EDDA-7449-45F2-8DCD-997FADF84709}" type="presOf" srcId="{96B7728A-D38B-432D-A760-65ED04EF419F}" destId="{22005CD0-B843-42FB-BC29-BED12B5EFE5A}" srcOrd="2" destOrd="0" presId="urn:microsoft.com/office/officeart/2005/8/layout/gear1"/>
    <dgm:cxn modelId="{17BFE550-E575-4D7C-9755-17F92428D553}" type="presOf" srcId="{96B7728A-D38B-432D-A760-65ED04EF419F}" destId="{A88B23CA-5EFF-49BF-8AEB-9999C81395F4}" srcOrd="0" destOrd="0" presId="urn:microsoft.com/office/officeart/2005/8/layout/gear1"/>
    <dgm:cxn modelId="{90AAC26B-7BB0-4D4A-AEFD-B023811FED37}" type="presOf" srcId="{96B7728A-D38B-432D-A760-65ED04EF419F}" destId="{B234A015-5105-46B0-8929-3D97BAC2BF79}" srcOrd="1" destOrd="0" presId="urn:microsoft.com/office/officeart/2005/8/layout/gear1"/>
    <dgm:cxn modelId="{24270D69-987C-4789-98EE-043416133F75}" type="presOf" srcId="{6EE10A75-62A0-41F9-9DCE-83CD4E7B0B9D}" destId="{48EF4F14-7E65-4019-81E1-F348BE932508}" srcOrd="1" destOrd="0" presId="urn:microsoft.com/office/officeart/2005/8/layout/gear1"/>
    <dgm:cxn modelId="{A468B953-5613-4412-BE8C-9F5FD15F795B}" type="presOf" srcId="{6EE10A75-62A0-41F9-9DCE-83CD4E7B0B9D}" destId="{24FD303C-B9A7-444F-98C8-DA48458471BB}" srcOrd="0" destOrd="0" presId="urn:microsoft.com/office/officeart/2005/8/layout/gear1"/>
    <dgm:cxn modelId="{10714193-2F57-403D-B2B7-96EEEF0512B3}" type="presOf" srcId="{E648FD69-2D1A-4DCF-A92E-B65F7957C0A8}" destId="{F8D19599-C56A-4462-95A9-34A578756863}" srcOrd="0" destOrd="0" presId="urn:microsoft.com/office/officeart/2005/8/layout/gear1"/>
    <dgm:cxn modelId="{97AB381E-0F10-481A-9889-935DC29A6AF2}" type="presOf" srcId="{E648FD69-2D1A-4DCF-A92E-B65F7957C0A8}" destId="{1D4493B7-8DF1-4E93-811A-2052FEC3F953}" srcOrd="2" destOrd="0" presId="urn:microsoft.com/office/officeart/2005/8/layout/gear1"/>
    <dgm:cxn modelId="{CF54EA3A-12E3-407E-9FFB-8F9F73074A22}" type="presOf" srcId="{7D8ADEBB-681F-47D7-AF62-519366768095}" destId="{A466E227-F648-4163-879B-5D36D3133C0D}" srcOrd="0" destOrd="0" presId="urn:microsoft.com/office/officeart/2005/8/layout/gear1"/>
    <dgm:cxn modelId="{2636C228-D5FD-41FE-ADF4-AA39C968724F}" type="presOf" srcId="{B20422C2-8024-49D3-AFFA-62C8EC1719C4}" destId="{F48DAA40-BAE5-4F92-AE5D-91C96E9733E9}" srcOrd="0" destOrd="0" presId="urn:microsoft.com/office/officeart/2005/8/layout/gear1"/>
    <dgm:cxn modelId="{1B13611B-5551-4004-890A-80FBAF15D669}" type="presOf" srcId="{6EE10A75-62A0-41F9-9DCE-83CD4E7B0B9D}" destId="{AD45FC28-F625-4B87-9CDC-85AA628CCF8C}" srcOrd="2" destOrd="0" presId="urn:microsoft.com/office/officeart/2005/8/layout/gear1"/>
    <dgm:cxn modelId="{355A848E-95D2-40D3-ADBC-D839F71D4DAE}" srcId="{768606CE-6348-4632-A625-EAB2867C774A}" destId="{6EE10A75-62A0-41F9-9DCE-83CD4E7B0B9D}" srcOrd="0" destOrd="0" parTransId="{C2E52B74-243F-4BE4-AB24-C38A4BFEA76E}" sibTransId="{7D8ADEBB-681F-47D7-AF62-519366768095}"/>
    <dgm:cxn modelId="{93D1817C-C61D-41F1-AD92-C7BA484EF2BE}" type="presOf" srcId="{E648FD69-2D1A-4DCF-A92E-B65F7957C0A8}" destId="{33A33BCB-EE61-4C9E-A517-D2F32E239CA7}" srcOrd="1" destOrd="0" presId="urn:microsoft.com/office/officeart/2005/8/layout/gear1"/>
    <dgm:cxn modelId="{3B71A6D4-03D8-4FC7-A334-D8119956F6FE}" srcId="{768606CE-6348-4632-A625-EAB2867C774A}" destId="{96B7728A-D38B-432D-A760-65ED04EF419F}" srcOrd="1" destOrd="0" parTransId="{28AB8A3B-97D9-4377-A81A-25EF0E91A3E4}" sibTransId="{C4295D45-E632-435B-8027-9C0F36A2FA7B}"/>
    <dgm:cxn modelId="{D73DAC76-FEDB-4DFD-9003-A815C5941B6A}" type="presOf" srcId="{E648FD69-2D1A-4DCF-A92E-B65F7957C0A8}" destId="{FC68A764-76EA-4506-85D6-53207BD3715B}" srcOrd="3" destOrd="0" presId="urn:microsoft.com/office/officeart/2005/8/layout/gear1"/>
    <dgm:cxn modelId="{E9F7C3E1-4AFA-4280-BC0A-AA0F9F46B416}" type="presParOf" srcId="{110D97E6-4045-4F5B-9A8D-83BC310E198F}" destId="{24FD303C-B9A7-444F-98C8-DA48458471BB}" srcOrd="0" destOrd="0" presId="urn:microsoft.com/office/officeart/2005/8/layout/gear1"/>
    <dgm:cxn modelId="{1AB35E7F-9980-43F2-9AF4-CCCA55A93C47}" type="presParOf" srcId="{110D97E6-4045-4F5B-9A8D-83BC310E198F}" destId="{48EF4F14-7E65-4019-81E1-F348BE932508}" srcOrd="1" destOrd="0" presId="urn:microsoft.com/office/officeart/2005/8/layout/gear1"/>
    <dgm:cxn modelId="{9E1E7679-7624-49AD-AE82-7566FD1BC227}" type="presParOf" srcId="{110D97E6-4045-4F5B-9A8D-83BC310E198F}" destId="{AD45FC28-F625-4B87-9CDC-85AA628CCF8C}" srcOrd="2" destOrd="0" presId="urn:microsoft.com/office/officeart/2005/8/layout/gear1"/>
    <dgm:cxn modelId="{12555D82-5FD4-4002-A266-1B83E965DC2F}" type="presParOf" srcId="{110D97E6-4045-4F5B-9A8D-83BC310E198F}" destId="{A88B23CA-5EFF-49BF-8AEB-9999C81395F4}" srcOrd="3" destOrd="0" presId="urn:microsoft.com/office/officeart/2005/8/layout/gear1"/>
    <dgm:cxn modelId="{D011E58C-9871-415D-A13A-E8C72F190F35}" type="presParOf" srcId="{110D97E6-4045-4F5B-9A8D-83BC310E198F}" destId="{B234A015-5105-46B0-8929-3D97BAC2BF79}" srcOrd="4" destOrd="0" presId="urn:microsoft.com/office/officeart/2005/8/layout/gear1"/>
    <dgm:cxn modelId="{8D1842B5-3747-42EC-A3A8-3E6C213A4F53}" type="presParOf" srcId="{110D97E6-4045-4F5B-9A8D-83BC310E198F}" destId="{22005CD0-B843-42FB-BC29-BED12B5EFE5A}" srcOrd="5" destOrd="0" presId="urn:microsoft.com/office/officeart/2005/8/layout/gear1"/>
    <dgm:cxn modelId="{3C902B86-1CB5-43F6-988D-7CDCB0A00723}" type="presParOf" srcId="{110D97E6-4045-4F5B-9A8D-83BC310E198F}" destId="{F8D19599-C56A-4462-95A9-34A578756863}" srcOrd="6" destOrd="0" presId="urn:microsoft.com/office/officeart/2005/8/layout/gear1"/>
    <dgm:cxn modelId="{D4B32770-1636-4AB6-AB93-B2F1FA8BF079}" type="presParOf" srcId="{110D97E6-4045-4F5B-9A8D-83BC310E198F}" destId="{33A33BCB-EE61-4C9E-A517-D2F32E239CA7}" srcOrd="7" destOrd="0" presId="urn:microsoft.com/office/officeart/2005/8/layout/gear1"/>
    <dgm:cxn modelId="{FC5A42C7-C8DA-4045-92AF-D20ED6BF9AA0}" type="presParOf" srcId="{110D97E6-4045-4F5B-9A8D-83BC310E198F}" destId="{1D4493B7-8DF1-4E93-811A-2052FEC3F953}" srcOrd="8" destOrd="0" presId="urn:microsoft.com/office/officeart/2005/8/layout/gear1"/>
    <dgm:cxn modelId="{BC1DF9E2-9B58-4985-8BCB-F53AA75D4863}" type="presParOf" srcId="{110D97E6-4045-4F5B-9A8D-83BC310E198F}" destId="{FC68A764-76EA-4506-85D6-53207BD3715B}" srcOrd="9" destOrd="0" presId="urn:microsoft.com/office/officeart/2005/8/layout/gear1"/>
    <dgm:cxn modelId="{A4DE004C-227E-4F7C-A32A-04ECBED5A16B}" type="presParOf" srcId="{110D97E6-4045-4F5B-9A8D-83BC310E198F}" destId="{A466E227-F648-4163-879B-5D36D3133C0D}" srcOrd="10" destOrd="0" presId="urn:microsoft.com/office/officeart/2005/8/layout/gear1"/>
    <dgm:cxn modelId="{440374DC-8A53-49E3-B6A2-A2860F16AAA7}" type="presParOf" srcId="{110D97E6-4045-4F5B-9A8D-83BC310E198F}" destId="{42DB30CE-B019-4A03-95A3-64FDC99D4FB2}" srcOrd="11" destOrd="0" presId="urn:microsoft.com/office/officeart/2005/8/layout/gear1"/>
    <dgm:cxn modelId="{70CCED2A-5D6B-473B-A109-CB59892B0A2F}" type="presParOf" srcId="{110D97E6-4045-4F5B-9A8D-83BC310E198F}" destId="{F48DAA40-BAE5-4F92-AE5D-91C96E9733E9}"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DC0C348-0DB1-466B-8153-4C5BC0A589A2}" type="doc">
      <dgm:prSet loTypeId="urn:microsoft.com/office/officeart/2005/8/layout/gear1" loCatId="process" qsTypeId="urn:microsoft.com/office/officeart/2005/8/quickstyle/simple1" qsCatId="simple" csTypeId="urn:microsoft.com/office/officeart/2005/8/colors/colorful5" csCatId="colorful" phldr="1"/>
      <dgm:spPr/>
    </dgm:pt>
    <dgm:pt modelId="{25684A85-7DEF-485C-896A-E7CFC039F21C}">
      <dgm:prSet phldrT="[Text]" custT="1"/>
      <dgm:spPr/>
      <dgm:t>
        <a:bodyPr/>
        <a:lstStyle/>
        <a:p>
          <a:r>
            <a:rPr lang="en-US" sz="2800" b="1" dirty="0" smtClean="0"/>
            <a:t>Common Core State Standards</a:t>
          </a:r>
          <a:endParaRPr lang="en-US" sz="2800" b="1" dirty="0"/>
        </a:p>
      </dgm:t>
    </dgm:pt>
    <dgm:pt modelId="{B273EC2F-5689-44DE-A615-C28F47E5C447}" type="parTrans" cxnId="{83B50091-5487-4D19-BC9C-5EF6F6AD22D7}">
      <dgm:prSet/>
      <dgm:spPr/>
      <dgm:t>
        <a:bodyPr/>
        <a:lstStyle/>
        <a:p>
          <a:endParaRPr lang="en-US"/>
        </a:p>
      </dgm:t>
    </dgm:pt>
    <dgm:pt modelId="{ADA6F29E-B4EE-421B-946D-AC5D5B3A1917}" type="sibTrans" cxnId="{83B50091-5487-4D19-BC9C-5EF6F6AD22D7}">
      <dgm:prSet/>
      <dgm:spPr/>
      <dgm:t>
        <a:bodyPr/>
        <a:lstStyle/>
        <a:p>
          <a:endParaRPr lang="en-US"/>
        </a:p>
      </dgm:t>
    </dgm:pt>
    <dgm:pt modelId="{BA4E7AF6-71E9-4503-AED2-DC582D9E3A1C}">
      <dgm:prSet phldrT="[Text]" custT="1"/>
      <dgm:spPr/>
      <dgm:t>
        <a:bodyPr/>
        <a:lstStyle/>
        <a:p>
          <a:r>
            <a:rPr lang="en-US" sz="2000" b="1" dirty="0" smtClean="0"/>
            <a:t>Academic Language Development</a:t>
          </a:r>
          <a:endParaRPr lang="en-US" sz="2000" b="1" dirty="0"/>
        </a:p>
      </dgm:t>
    </dgm:pt>
    <dgm:pt modelId="{84BE4830-A4D5-43F0-B103-3AD496FC8CD6}" type="parTrans" cxnId="{AF400CF6-048A-46D4-B637-3ADC0B952F08}">
      <dgm:prSet/>
      <dgm:spPr/>
      <dgm:t>
        <a:bodyPr/>
        <a:lstStyle/>
        <a:p>
          <a:endParaRPr lang="en-US"/>
        </a:p>
      </dgm:t>
    </dgm:pt>
    <dgm:pt modelId="{5CAA71B9-1F5A-4AD4-A460-45A8DEF30105}" type="sibTrans" cxnId="{AF400CF6-048A-46D4-B637-3ADC0B952F08}">
      <dgm:prSet/>
      <dgm:spPr/>
      <dgm:t>
        <a:bodyPr/>
        <a:lstStyle/>
        <a:p>
          <a:endParaRPr lang="en-US"/>
        </a:p>
      </dgm:t>
    </dgm:pt>
    <dgm:pt modelId="{C403D393-D98C-44CB-A217-D7F876FE8567}">
      <dgm:prSet phldrT="[Text]" custT="1"/>
      <dgm:spPr/>
      <dgm:t>
        <a:bodyPr/>
        <a:lstStyle/>
        <a:p>
          <a:r>
            <a:rPr lang="en-US" sz="2000" b="1" dirty="0" smtClean="0"/>
            <a:t>Instructional Shifts</a:t>
          </a:r>
          <a:endParaRPr lang="en-US" sz="2000" b="1" dirty="0"/>
        </a:p>
      </dgm:t>
    </dgm:pt>
    <dgm:pt modelId="{980AB4EC-6B28-48E4-A494-783E896D5C1F}" type="sibTrans" cxnId="{15AAB482-DED8-442F-B1D2-D7591630F887}">
      <dgm:prSet/>
      <dgm:spPr/>
      <dgm:t>
        <a:bodyPr/>
        <a:lstStyle/>
        <a:p>
          <a:endParaRPr lang="en-US"/>
        </a:p>
      </dgm:t>
    </dgm:pt>
    <dgm:pt modelId="{A58E1069-0D2B-4C1D-9F8A-6D8C9981B651}" type="parTrans" cxnId="{15AAB482-DED8-442F-B1D2-D7591630F887}">
      <dgm:prSet/>
      <dgm:spPr/>
      <dgm:t>
        <a:bodyPr/>
        <a:lstStyle/>
        <a:p>
          <a:endParaRPr lang="en-US"/>
        </a:p>
      </dgm:t>
    </dgm:pt>
    <dgm:pt modelId="{969DEE69-4A58-4D67-8583-151408EF181B}" type="pres">
      <dgm:prSet presAssocID="{4DC0C348-0DB1-466B-8153-4C5BC0A589A2}" presName="composite" presStyleCnt="0">
        <dgm:presLayoutVars>
          <dgm:chMax val="3"/>
          <dgm:animLvl val="lvl"/>
          <dgm:resizeHandles val="exact"/>
        </dgm:presLayoutVars>
      </dgm:prSet>
      <dgm:spPr/>
    </dgm:pt>
    <dgm:pt modelId="{CB55E1E6-2055-4159-9DFF-48A7A69A0B42}" type="pres">
      <dgm:prSet presAssocID="{25684A85-7DEF-485C-896A-E7CFC039F21C}" presName="gear1" presStyleLbl="node1" presStyleIdx="0" presStyleCnt="3" custLinFactX="-20944" custLinFactNeighborX="-100000" custLinFactNeighborY="3275">
        <dgm:presLayoutVars>
          <dgm:chMax val="1"/>
          <dgm:bulletEnabled val="1"/>
        </dgm:presLayoutVars>
      </dgm:prSet>
      <dgm:spPr/>
      <dgm:t>
        <a:bodyPr/>
        <a:lstStyle/>
        <a:p>
          <a:endParaRPr lang="en-US"/>
        </a:p>
      </dgm:t>
    </dgm:pt>
    <dgm:pt modelId="{BBC2E123-92FB-4B04-9336-72BB3D176525}" type="pres">
      <dgm:prSet presAssocID="{25684A85-7DEF-485C-896A-E7CFC039F21C}" presName="gear1srcNode" presStyleLbl="node1" presStyleIdx="0" presStyleCnt="3"/>
      <dgm:spPr/>
      <dgm:t>
        <a:bodyPr/>
        <a:lstStyle/>
        <a:p>
          <a:endParaRPr lang="en-US"/>
        </a:p>
      </dgm:t>
    </dgm:pt>
    <dgm:pt modelId="{76253E5B-7543-46EA-8E31-BB11978405D2}" type="pres">
      <dgm:prSet presAssocID="{25684A85-7DEF-485C-896A-E7CFC039F21C}" presName="gear1dstNode" presStyleLbl="node1" presStyleIdx="0" presStyleCnt="3"/>
      <dgm:spPr/>
      <dgm:t>
        <a:bodyPr/>
        <a:lstStyle/>
        <a:p>
          <a:endParaRPr lang="en-US"/>
        </a:p>
      </dgm:t>
    </dgm:pt>
    <dgm:pt modelId="{B2CA4F65-1FEC-4D6B-BB7C-56B9DE5B560F}" type="pres">
      <dgm:prSet presAssocID="{BA4E7AF6-71E9-4503-AED2-DC582D9E3A1C}" presName="gear2" presStyleLbl="node1" presStyleIdx="1" presStyleCnt="3" custScaleX="122221" custScaleY="113783" custLinFactNeighborX="-94174" custLinFactNeighborY="-60536">
        <dgm:presLayoutVars>
          <dgm:chMax val="1"/>
          <dgm:bulletEnabled val="1"/>
        </dgm:presLayoutVars>
      </dgm:prSet>
      <dgm:spPr/>
      <dgm:t>
        <a:bodyPr/>
        <a:lstStyle/>
        <a:p>
          <a:endParaRPr lang="en-US"/>
        </a:p>
      </dgm:t>
    </dgm:pt>
    <dgm:pt modelId="{C8C09708-5D28-4946-AB66-0C5501B2ACF8}" type="pres">
      <dgm:prSet presAssocID="{BA4E7AF6-71E9-4503-AED2-DC582D9E3A1C}" presName="gear2srcNode" presStyleLbl="node1" presStyleIdx="1" presStyleCnt="3"/>
      <dgm:spPr/>
      <dgm:t>
        <a:bodyPr/>
        <a:lstStyle/>
        <a:p>
          <a:endParaRPr lang="en-US"/>
        </a:p>
      </dgm:t>
    </dgm:pt>
    <dgm:pt modelId="{58E17FE1-C7B8-4A07-BAF6-E440AB3C0311}" type="pres">
      <dgm:prSet presAssocID="{BA4E7AF6-71E9-4503-AED2-DC582D9E3A1C}" presName="gear2dstNode" presStyleLbl="node1" presStyleIdx="1" presStyleCnt="3"/>
      <dgm:spPr/>
      <dgm:t>
        <a:bodyPr/>
        <a:lstStyle/>
        <a:p>
          <a:endParaRPr lang="en-US"/>
        </a:p>
      </dgm:t>
    </dgm:pt>
    <dgm:pt modelId="{A8E2A871-BCE2-4B83-9FD6-E077B912B40F}" type="pres">
      <dgm:prSet presAssocID="{C403D393-D98C-44CB-A217-D7F876FE8567}" presName="gear3" presStyleLbl="node1" presStyleIdx="2" presStyleCnt="3" custAng="21533405" custScaleX="111447" custScaleY="110835" custLinFactNeighborX="-37157" custLinFactNeighborY="11236"/>
      <dgm:spPr/>
      <dgm:t>
        <a:bodyPr/>
        <a:lstStyle/>
        <a:p>
          <a:endParaRPr lang="en-US"/>
        </a:p>
      </dgm:t>
    </dgm:pt>
    <dgm:pt modelId="{B221A460-2ECA-44B2-B161-52C1FC356BEC}" type="pres">
      <dgm:prSet presAssocID="{C403D393-D98C-44CB-A217-D7F876FE8567}" presName="gear3tx" presStyleLbl="node1" presStyleIdx="2" presStyleCnt="3">
        <dgm:presLayoutVars>
          <dgm:chMax val="1"/>
          <dgm:bulletEnabled val="1"/>
        </dgm:presLayoutVars>
      </dgm:prSet>
      <dgm:spPr/>
      <dgm:t>
        <a:bodyPr/>
        <a:lstStyle/>
        <a:p>
          <a:endParaRPr lang="en-US"/>
        </a:p>
      </dgm:t>
    </dgm:pt>
    <dgm:pt modelId="{548EE5E9-432B-4BD5-B5DC-33A4BEBEDCAD}" type="pres">
      <dgm:prSet presAssocID="{C403D393-D98C-44CB-A217-D7F876FE8567}" presName="gear3srcNode" presStyleLbl="node1" presStyleIdx="2" presStyleCnt="3"/>
      <dgm:spPr/>
      <dgm:t>
        <a:bodyPr/>
        <a:lstStyle/>
        <a:p>
          <a:endParaRPr lang="en-US"/>
        </a:p>
      </dgm:t>
    </dgm:pt>
    <dgm:pt modelId="{2EFCB867-BBC8-42BF-B56A-9DBBB64EB529}" type="pres">
      <dgm:prSet presAssocID="{C403D393-D98C-44CB-A217-D7F876FE8567}" presName="gear3dstNode" presStyleLbl="node1" presStyleIdx="2" presStyleCnt="3"/>
      <dgm:spPr/>
      <dgm:t>
        <a:bodyPr/>
        <a:lstStyle/>
        <a:p>
          <a:endParaRPr lang="en-US"/>
        </a:p>
      </dgm:t>
    </dgm:pt>
    <dgm:pt modelId="{5615BCA6-CD73-43E8-87AB-042C6FB8A7BA}" type="pres">
      <dgm:prSet presAssocID="{ADA6F29E-B4EE-421B-946D-AC5D5B3A1917}" presName="connector1" presStyleLbl="sibTrans2D1" presStyleIdx="0" presStyleCnt="3" custScaleX="11932" custScaleY="1079" custLinFactNeighborX="-82653" custLinFactNeighborY="-13259"/>
      <dgm:spPr/>
      <dgm:t>
        <a:bodyPr/>
        <a:lstStyle/>
        <a:p>
          <a:endParaRPr lang="en-US"/>
        </a:p>
      </dgm:t>
    </dgm:pt>
    <dgm:pt modelId="{0EAA993C-500B-48CB-9FA7-96456E9925A5}" type="pres">
      <dgm:prSet presAssocID="{5CAA71B9-1F5A-4AD4-A460-45A8DEF30105}" presName="connector2" presStyleLbl="sibTrans2D1" presStyleIdx="1" presStyleCnt="3" custFlipVert="1" custScaleX="48551" custScaleY="2248" custLinFactNeighborX="-74591" custLinFactNeighborY="-24417"/>
      <dgm:spPr/>
      <dgm:t>
        <a:bodyPr/>
        <a:lstStyle/>
        <a:p>
          <a:endParaRPr lang="en-US"/>
        </a:p>
      </dgm:t>
    </dgm:pt>
    <dgm:pt modelId="{4DB914AC-1774-4503-8E80-8ED4D9C60B75}" type="pres">
      <dgm:prSet presAssocID="{980AB4EC-6B28-48E4-A494-783E896D5C1F}" presName="connector3" presStyleLbl="sibTrans2D1" presStyleIdx="2" presStyleCnt="3" custFlipVert="1" custScaleX="82628" custScaleY="4253" custLinFactX="55644" custLinFactNeighborX="100000" custLinFactNeighborY="-44373"/>
      <dgm:spPr/>
      <dgm:t>
        <a:bodyPr/>
        <a:lstStyle/>
        <a:p>
          <a:endParaRPr lang="en-US"/>
        </a:p>
      </dgm:t>
    </dgm:pt>
  </dgm:ptLst>
  <dgm:cxnLst>
    <dgm:cxn modelId="{21BD03A0-CC9E-4F09-B6AD-366C72F723CB}" type="presOf" srcId="{980AB4EC-6B28-48E4-A494-783E896D5C1F}" destId="{4DB914AC-1774-4503-8E80-8ED4D9C60B75}" srcOrd="0" destOrd="0" presId="urn:microsoft.com/office/officeart/2005/8/layout/gear1"/>
    <dgm:cxn modelId="{A2BDC2F2-428D-402D-B89A-4FDAB9748DB8}" type="presOf" srcId="{25684A85-7DEF-485C-896A-E7CFC039F21C}" destId="{BBC2E123-92FB-4B04-9336-72BB3D176525}" srcOrd="1" destOrd="0" presId="urn:microsoft.com/office/officeart/2005/8/layout/gear1"/>
    <dgm:cxn modelId="{89FCB23B-AE97-4DA4-AEDF-2B973408AB81}" type="presOf" srcId="{BA4E7AF6-71E9-4503-AED2-DC582D9E3A1C}" destId="{58E17FE1-C7B8-4A07-BAF6-E440AB3C0311}" srcOrd="2" destOrd="0" presId="urn:microsoft.com/office/officeart/2005/8/layout/gear1"/>
    <dgm:cxn modelId="{7D705E0D-B138-4E8C-BD11-FFF5626B6ACB}" type="presOf" srcId="{BA4E7AF6-71E9-4503-AED2-DC582D9E3A1C}" destId="{B2CA4F65-1FEC-4D6B-BB7C-56B9DE5B560F}" srcOrd="0" destOrd="0" presId="urn:microsoft.com/office/officeart/2005/8/layout/gear1"/>
    <dgm:cxn modelId="{D479EE3E-B139-4A2D-B7F0-C2140CA85AAF}" type="presOf" srcId="{5CAA71B9-1F5A-4AD4-A460-45A8DEF30105}" destId="{0EAA993C-500B-48CB-9FA7-96456E9925A5}" srcOrd="0" destOrd="0" presId="urn:microsoft.com/office/officeart/2005/8/layout/gear1"/>
    <dgm:cxn modelId="{48A82824-132B-4E68-8551-91F9CD1204D2}" type="presOf" srcId="{C403D393-D98C-44CB-A217-D7F876FE8567}" destId="{A8E2A871-BCE2-4B83-9FD6-E077B912B40F}" srcOrd="0" destOrd="0" presId="urn:microsoft.com/office/officeart/2005/8/layout/gear1"/>
    <dgm:cxn modelId="{F07BAB12-2614-4158-9CEC-76E7493085F7}" type="presOf" srcId="{BA4E7AF6-71E9-4503-AED2-DC582D9E3A1C}" destId="{C8C09708-5D28-4946-AB66-0C5501B2ACF8}" srcOrd="1" destOrd="0" presId="urn:microsoft.com/office/officeart/2005/8/layout/gear1"/>
    <dgm:cxn modelId="{3DF6BFCA-8261-4FB1-9411-636B90DEB47D}" type="presOf" srcId="{C403D393-D98C-44CB-A217-D7F876FE8567}" destId="{B221A460-2ECA-44B2-B161-52C1FC356BEC}" srcOrd="1" destOrd="0" presId="urn:microsoft.com/office/officeart/2005/8/layout/gear1"/>
    <dgm:cxn modelId="{6381C049-AC5C-4CF9-B37C-8736AAC011AC}" type="presOf" srcId="{ADA6F29E-B4EE-421B-946D-AC5D5B3A1917}" destId="{5615BCA6-CD73-43E8-87AB-042C6FB8A7BA}" srcOrd="0" destOrd="0" presId="urn:microsoft.com/office/officeart/2005/8/layout/gear1"/>
    <dgm:cxn modelId="{AF400CF6-048A-46D4-B637-3ADC0B952F08}" srcId="{4DC0C348-0DB1-466B-8153-4C5BC0A589A2}" destId="{BA4E7AF6-71E9-4503-AED2-DC582D9E3A1C}" srcOrd="1" destOrd="0" parTransId="{84BE4830-A4D5-43F0-B103-3AD496FC8CD6}" sibTransId="{5CAA71B9-1F5A-4AD4-A460-45A8DEF30105}"/>
    <dgm:cxn modelId="{15AAB482-DED8-442F-B1D2-D7591630F887}" srcId="{4DC0C348-0DB1-466B-8153-4C5BC0A589A2}" destId="{C403D393-D98C-44CB-A217-D7F876FE8567}" srcOrd="2" destOrd="0" parTransId="{A58E1069-0D2B-4C1D-9F8A-6D8C9981B651}" sibTransId="{980AB4EC-6B28-48E4-A494-783E896D5C1F}"/>
    <dgm:cxn modelId="{C2E123EB-B2A5-4E67-8099-AB60F0C19E69}" type="presOf" srcId="{4DC0C348-0DB1-466B-8153-4C5BC0A589A2}" destId="{969DEE69-4A58-4D67-8583-151408EF181B}" srcOrd="0" destOrd="0" presId="urn:microsoft.com/office/officeart/2005/8/layout/gear1"/>
    <dgm:cxn modelId="{B1D48B66-CBD4-47DE-B1E3-0F086FE46D83}" type="presOf" srcId="{25684A85-7DEF-485C-896A-E7CFC039F21C}" destId="{76253E5B-7543-46EA-8E31-BB11978405D2}" srcOrd="2" destOrd="0" presId="urn:microsoft.com/office/officeart/2005/8/layout/gear1"/>
    <dgm:cxn modelId="{5C1D39CF-7949-4547-8163-8471F852AFBF}" type="presOf" srcId="{C403D393-D98C-44CB-A217-D7F876FE8567}" destId="{2EFCB867-BBC8-42BF-B56A-9DBBB64EB529}" srcOrd="3" destOrd="0" presId="urn:microsoft.com/office/officeart/2005/8/layout/gear1"/>
    <dgm:cxn modelId="{83B50091-5487-4D19-BC9C-5EF6F6AD22D7}" srcId="{4DC0C348-0DB1-466B-8153-4C5BC0A589A2}" destId="{25684A85-7DEF-485C-896A-E7CFC039F21C}" srcOrd="0" destOrd="0" parTransId="{B273EC2F-5689-44DE-A615-C28F47E5C447}" sibTransId="{ADA6F29E-B4EE-421B-946D-AC5D5B3A1917}"/>
    <dgm:cxn modelId="{850D7D8C-3925-4A85-9E26-62F90D5B9757}" type="presOf" srcId="{25684A85-7DEF-485C-896A-E7CFC039F21C}" destId="{CB55E1E6-2055-4159-9DFF-48A7A69A0B42}" srcOrd="0" destOrd="0" presId="urn:microsoft.com/office/officeart/2005/8/layout/gear1"/>
    <dgm:cxn modelId="{22B70697-903D-4E57-91E7-1C5E8FB8086A}" type="presOf" srcId="{C403D393-D98C-44CB-A217-D7F876FE8567}" destId="{548EE5E9-432B-4BD5-B5DC-33A4BEBEDCAD}" srcOrd="2" destOrd="0" presId="urn:microsoft.com/office/officeart/2005/8/layout/gear1"/>
    <dgm:cxn modelId="{664153F3-8A9D-41DA-818A-5F6CF9F96F7E}" type="presParOf" srcId="{969DEE69-4A58-4D67-8583-151408EF181B}" destId="{CB55E1E6-2055-4159-9DFF-48A7A69A0B42}" srcOrd="0" destOrd="0" presId="urn:microsoft.com/office/officeart/2005/8/layout/gear1"/>
    <dgm:cxn modelId="{89922EF2-0D60-46EE-A1DA-C8CF23635E4E}" type="presParOf" srcId="{969DEE69-4A58-4D67-8583-151408EF181B}" destId="{BBC2E123-92FB-4B04-9336-72BB3D176525}" srcOrd="1" destOrd="0" presId="urn:microsoft.com/office/officeart/2005/8/layout/gear1"/>
    <dgm:cxn modelId="{CEEB3832-479A-437E-82D8-FB67C954254A}" type="presParOf" srcId="{969DEE69-4A58-4D67-8583-151408EF181B}" destId="{76253E5B-7543-46EA-8E31-BB11978405D2}" srcOrd="2" destOrd="0" presId="urn:microsoft.com/office/officeart/2005/8/layout/gear1"/>
    <dgm:cxn modelId="{5DAB32CB-7668-4A59-A840-74E9F4A17B66}" type="presParOf" srcId="{969DEE69-4A58-4D67-8583-151408EF181B}" destId="{B2CA4F65-1FEC-4D6B-BB7C-56B9DE5B560F}" srcOrd="3" destOrd="0" presId="urn:microsoft.com/office/officeart/2005/8/layout/gear1"/>
    <dgm:cxn modelId="{24E727A1-6308-40E8-9606-BF1117EB9C36}" type="presParOf" srcId="{969DEE69-4A58-4D67-8583-151408EF181B}" destId="{C8C09708-5D28-4946-AB66-0C5501B2ACF8}" srcOrd="4" destOrd="0" presId="urn:microsoft.com/office/officeart/2005/8/layout/gear1"/>
    <dgm:cxn modelId="{FE2300F9-6C25-4051-8C39-67C3BBD93396}" type="presParOf" srcId="{969DEE69-4A58-4D67-8583-151408EF181B}" destId="{58E17FE1-C7B8-4A07-BAF6-E440AB3C0311}" srcOrd="5" destOrd="0" presId="urn:microsoft.com/office/officeart/2005/8/layout/gear1"/>
    <dgm:cxn modelId="{AADD99DE-4D10-44BA-95FF-25CEF331BA55}" type="presParOf" srcId="{969DEE69-4A58-4D67-8583-151408EF181B}" destId="{A8E2A871-BCE2-4B83-9FD6-E077B912B40F}" srcOrd="6" destOrd="0" presId="urn:microsoft.com/office/officeart/2005/8/layout/gear1"/>
    <dgm:cxn modelId="{25AC4F4C-F3EB-48EC-B783-A6E6C5006F8B}" type="presParOf" srcId="{969DEE69-4A58-4D67-8583-151408EF181B}" destId="{B221A460-2ECA-44B2-B161-52C1FC356BEC}" srcOrd="7" destOrd="0" presId="urn:microsoft.com/office/officeart/2005/8/layout/gear1"/>
    <dgm:cxn modelId="{F13D2F0F-8EEF-46C2-A35E-5F06F87C5258}" type="presParOf" srcId="{969DEE69-4A58-4D67-8583-151408EF181B}" destId="{548EE5E9-432B-4BD5-B5DC-33A4BEBEDCAD}" srcOrd="8" destOrd="0" presId="urn:microsoft.com/office/officeart/2005/8/layout/gear1"/>
    <dgm:cxn modelId="{5FC70C97-D681-4BB9-8280-FEFBAE77FB90}" type="presParOf" srcId="{969DEE69-4A58-4D67-8583-151408EF181B}" destId="{2EFCB867-BBC8-42BF-B56A-9DBBB64EB529}" srcOrd="9" destOrd="0" presId="urn:microsoft.com/office/officeart/2005/8/layout/gear1"/>
    <dgm:cxn modelId="{EEAD7DF0-96F6-4E40-9EC0-E8F6F4FE63DB}" type="presParOf" srcId="{969DEE69-4A58-4D67-8583-151408EF181B}" destId="{5615BCA6-CD73-43E8-87AB-042C6FB8A7BA}" srcOrd="10" destOrd="0" presId="urn:microsoft.com/office/officeart/2005/8/layout/gear1"/>
    <dgm:cxn modelId="{DBA958AD-0654-40CC-AEF6-99D7645D9574}" type="presParOf" srcId="{969DEE69-4A58-4D67-8583-151408EF181B}" destId="{0EAA993C-500B-48CB-9FA7-96456E9925A5}" srcOrd="11" destOrd="0" presId="urn:microsoft.com/office/officeart/2005/8/layout/gear1"/>
    <dgm:cxn modelId="{FAD8D3EA-70A6-46E6-B2A7-D6AA5560B3A4}" type="presParOf" srcId="{969DEE69-4A58-4D67-8583-151408EF181B}" destId="{4DB914AC-1774-4503-8E80-8ED4D9C60B75}" srcOrd="12" destOrd="0" presId="urn:microsoft.com/office/officeart/2005/8/layout/gear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68606CE-6348-4632-A625-EAB2867C774A}" type="doc">
      <dgm:prSet loTypeId="urn:microsoft.com/office/officeart/2005/8/layout/gear1" loCatId="process" qsTypeId="urn:microsoft.com/office/officeart/2005/8/quickstyle/simple1" qsCatId="simple" csTypeId="urn:microsoft.com/office/officeart/2005/8/colors/colorful4" csCatId="colorful" phldr="1"/>
      <dgm:spPr/>
    </dgm:pt>
    <dgm:pt modelId="{6EE10A75-62A0-41F9-9DCE-83CD4E7B0B9D}">
      <dgm:prSet phldrT="[Text]"/>
      <dgm:spPr/>
      <dgm:t>
        <a:bodyPr/>
        <a:lstStyle/>
        <a:p>
          <a:r>
            <a:rPr lang="en-US" dirty="0" smtClean="0"/>
            <a:t>Complex Text</a:t>
          </a:r>
          <a:endParaRPr lang="en-US" dirty="0"/>
        </a:p>
      </dgm:t>
    </dgm:pt>
    <dgm:pt modelId="{C2E52B74-243F-4BE4-AB24-C38A4BFEA76E}" type="parTrans" cxnId="{355A848E-95D2-40D3-ADBC-D839F71D4DAE}">
      <dgm:prSet/>
      <dgm:spPr/>
      <dgm:t>
        <a:bodyPr/>
        <a:lstStyle/>
        <a:p>
          <a:endParaRPr lang="en-US"/>
        </a:p>
      </dgm:t>
    </dgm:pt>
    <dgm:pt modelId="{7D8ADEBB-681F-47D7-AF62-519366768095}" type="sibTrans" cxnId="{355A848E-95D2-40D3-ADBC-D839F71D4DAE}">
      <dgm:prSet/>
      <dgm:spPr/>
      <dgm:t>
        <a:bodyPr/>
        <a:lstStyle/>
        <a:p>
          <a:endParaRPr lang="en-US"/>
        </a:p>
      </dgm:t>
    </dgm:pt>
    <dgm:pt modelId="{96B7728A-D38B-432D-A760-65ED04EF419F}">
      <dgm:prSet phldrT="[Text]"/>
      <dgm:spPr/>
      <dgm:t>
        <a:bodyPr/>
        <a:lstStyle/>
        <a:p>
          <a:r>
            <a:rPr lang="en-US" dirty="0" smtClean="0"/>
            <a:t>Talk Moves</a:t>
          </a:r>
          <a:endParaRPr lang="en-US" dirty="0"/>
        </a:p>
      </dgm:t>
    </dgm:pt>
    <dgm:pt modelId="{28AB8A3B-97D9-4377-A81A-25EF0E91A3E4}" type="parTrans" cxnId="{3B71A6D4-03D8-4FC7-A334-D8119956F6FE}">
      <dgm:prSet/>
      <dgm:spPr/>
      <dgm:t>
        <a:bodyPr/>
        <a:lstStyle/>
        <a:p>
          <a:endParaRPr lang="en-US"/>
        </a:p>
      </dgm:t>
    </dgm:pt>
    <dgm:pt modelId="{C4295D45-E632-435B-8027-9C0F36A2FA7B}" type="sibTrans" cxnId="{3B71A6D4-03D8-4FC7-A334-D8119956F6FE}">
      <dgm:prSet/>
      <dgm:spPr/>
      <dgm:t>
        <a:bodyPr/>
        <a:lstStyle/>
        <a:p>
          <a:endParaRPr lang="en-US"/>
        </a:p>
      </dgm:t>
    </dgm:pt>
    <dgm:pt modelId="{E648FD69-2D1A-4DCF-A92E-B65F7957C0A8}">
      <dgm:prSet phldrT="[Text]" custT="1"/>
      <dgm:spPr/>
      <dgm:t>
        <a:bodyPr/>
        <a:lstStyle/>
        <a:p>
          <a:endParaRPr lang="en-US" sz="2800" b="0" dirty="0"/>
        </a:p>
      </dgm:t>
    </dgm:pt>
    <dgm:pt modelId="{B20422C2-8024-49D3-AFFA-62C8EC1719C4}" type="sibTrans" cxnId="{D303903B-6587-4057-9C43-C7107A600B11}">
      <dgm:prSet/>
      <dgm:spPr/>
      <dgm:t>
        <a:bodyPr/>
        <a:lstStyle/>
        <a:p>
          <a:endParaRPr lang="en-US"/>
        </a:p>
      </dgm:t>
    </dgm:pt>
    <dgm:pt modelId="{59D01EE4-F42F-4B15-9343-9EEA0BD09839}" type="parTrans" cxnId="{D303903B-6587-4057-9C43-C7107A600B11}">
      <dgm:prSet/>
      <dgm:spPr/>
      <dgm:t>
        <a:bodyPr/>
        <a:lstStyle/>
        <a:p>
          <a:endParaRPr lang="en-US"/>
        </a:p>
      </dgm:t>
    </dgm:pt>
    <dgm:pt modelId="{110D97E6-4045-4F5B-9A8D-83BC310E198F}" type="pres">
      <dgm:prSet presAssocID="{768606CE-6348-4632-A625-EAB2867C774A}" presName="composite" presStyleCnt="0">
        <dgm:presLayoutVars>
          <dgm:chMax val="3"/>
          <dgm:animLvl val="lvl"/>
          <dgm:resizeHandles val="exact"/>
        </dgm:presLayoutVars>
      </dgm:prSet>
      <dgm:spPr/>
    </dgm:pt>
    <dgm:pt modelId="{24FD303C-B9A7-444F-98C8-DA48458471BB}" type="pres">
      <dgm:prSet presAssocID="{6EE10A75-62A0-41F9-9DCE-83CD4E7B0B9D}" presName="gear1" presStyleLbl="node1" presStyleIdx="0" presStyleCnt="3" custLinFactNeighborX="-3535" custLinFactNeighborY="9795">
        <dgm:presLayoutVars>
          <dgm:chMax val="1"/>
          <dgm:bulletEnabled val="1"/>
        </dgm:presLayoutVars>
      </dgm:prSet>
      <dgm:spPr/>
      <dgm:t>
        <a:bodyPr/>
        <a:lstStyle/>
        <a:p>
          <a:endParaRPr lang="en-US"/>
        </a:p>
      </dgm:t>
    </dgm:pt>
    <dgm:pt modelId="{48EF4F14-7E65-4019-81E1-F348BE932508}" type="pres">
      <dgm:prSet presAssocID="{6EE10A75-62A0-41F9-9DCE-83CD4E7B0B9D}" presName="gear1srcNode" presStyleLbl="node1" presStyleIdx="0" presStyleCnt="3"/>
      <dgm:spPr/>
      <dgm:t>
        <a:bodyPr/>
        <a:lstStyle/>
        <a:p>
          <a:endParaRPr lang="en-US"/>
        </a:p>
      </dgm:t>
    </dgm:pt>
    <dgm:pt modelId="{AD45FC28-F625-4B87-9CDC-85AA628CCF8C}" type="pres">
      <dgm:prSet presAssocID="{6EE10A75-62A0-41F9-9DCE-83CD4E7B0B9D}" presName="gear1dstNode" presStyleLbl="node1" presStyleIdx="0" presStyleCnt="3"/>
      <dgm:spPr/>
      <dgm:t>
        <a:bodyPr/>
        <a:lstStyle/>
        <a:p>
          <a:endParaRPr lang="en-US"/>
        </a:p>
      </dgm:t>
    </dgm:pt>
    <dgm:pt modelId="{A88B23CA-5EFF-49BF-8AEB-9999C81395F4}" type="pres">
      <dgm:prSet presAssocID="{96B7728A-D38B-432D-A760-65ED04EF419F}" presName="gear2" presStyleLbl="node1" presStyleIdx="1" presStyleCnt="3" custScaleX="115189" custScaleY="115191" custLinFactNeighborX="-17961" custLinFactNeighborY="45230">
        <dgm:presLayoutVars>
          <dgm:chMax val="1"/>
          <dgm:bulletEnabled val="1"/>
        </dgm:presLayoutVars>
      </dgm:prSet>
      <dgm:spPr/>
      <dgm:t>
        <a:bodyPr/>
        <a:lstStyle/>
        <a:p>
          <a:endParaRPr lang="en-US"/>
        </a:p>
      </dgm:t>
    </dgm:pt>
    <dgm:pt modelId="{B234A015-5105-46B0-8929-3D97BAC2BF79}" type="pres">
      <dgm:prSet presAssocID="{96B7728A-D38B-432D-A760-65ED04EF419F}" presName="gear2srcNode" presStyleLbl="node1" presStyleIdx="1" presStyleCnt="3"/>
      <dgm:spPr/>
      <dgm:t>
        <a:bodyPr/>
        <a:lstStyle/>
        <a:p>
          <a:endParaRPr lang="en-US"/>
        </a:p>
      </dgm:t>
    </dgm:pt>
    <dgm:pt modelId="{22005CD0-B843-42FB-BC29-BED12B5EFE5A}" type="pres">
      <dgm:prSet presAssocID="{96B7728A-D38B-432D-A760-65ED04EF419F}" presName="gear2dstNode" presStyleLbl="node1" presStyleIdx="1" presStyleCnt="3"/>
      <dgm:spPr/>
      <dgm:t>
        <a:bodyPr/>
        <a:lstStyle/>
        <a:p>
          <a:endParaRPr lang="en-US"/>
        </a:p>
      </dgm:t>
    </dgm:pt>
    <dgm:pt modelId="{F8D19599-C56A-4462-95A9-34A578756863}" type="pres">
      <dgm:prSet presAssocID="{E648FD69-2D1A-4DCF-A92E-B65F7957C0A8}" presName="gear3" presStyleLbl="node1" presStyleIdx="2" presStyleCnt="3" custAng="900000" custScaleX="126081" custScaleY="124552" custLinFactNeighborX="173" custLinFactNeighborY="14437"/>
      <dgm:spPr/>
      <dgm:t>
        <a:bodyPr/>
        <a:lstStyle/>
        <a:p>
          <a:endParaRPr lang="en-US"/>
        </a:p>
      </dgm:t>
    </dgm:pt>
    <dgm:pt modelId="{33A33BCB-EE61-4C9E-A517-D2F32E239CA7}" type="pres">
      <dgm:prSet presAssocID="{E648FD69-2D1A-4DCF-A92E-B65F7957C0A8}" presName="gear3tx" presStyleLbl="node1" presStyleIdx="2" presStyleCnt="3">
        <dgm:presLayoutVars>
          <dgm:chMax val="1"/>
          <dgm:bulletEnabled val="1"/>
        </dgm:presLayoutVars>
      </dgm:prSet>
      <dgm:spPr/>
      <dgm:t>
        <a:bodyPr/>
        <a:lstStyle/>
        <a:p>
          <a:endParaRPr lang="en-US"/>
        </a:p>
      </dgm:t>
    </dgm:pt>
    <dgm:pt modelId="{1D4493B7-8DF1-4E93-811A-2052FEC3F953}" type="pres">
      <dgm:prSet presAssocID="{E648FD69-2D1A-4DCF-A92E-B65F7957C0A8}" presName="gear3srcNode" presStyleLbl="node1" presStyleIdx="2" presStyleCnt="3"/>
      <dgm:spPr/>
      <dgm:t>
        <a:bodyPr/>
        <a:lstStyle/>
        <a:p>
          <a:endParaRPr lang="en-US"/>
        </a:p>
      </dgm:t>
    </dgm:pt>
    <dgm:pt modelId="{FC68A764-76EA-4506-85D6-53207BD3715B}" type="pres">
      <dgm:prSet presAssocID="{E648FD69-2D1A-4DCF-A92E-B65F7957C0A8}" presName="gear3dstNode" presStyleLbl="node1" presStyleIdx="2" presStyleCnt="3"/>
      <dgm:spPr/>
      <dgm:t>
        <a:bodyPr/>
        <a:lstStyle/>
        <a:p>
          <a:endParaRPr lang="en-US"/>
        </a:p>
      </dgm:t>
    </dgm:pt>
    <dgm:pt modelId="{A466E227-F648-4163-879B-5D36D3133C0D}" type="pres">
      <dgm:prSet presAssocID="{7D8ADEBB-681F-47D7-AF62-519366768095}" presName="connector1" presStyleLbl="sibTrans2D1" presStyleIdx="0" presStyleCnt="3" custScaleX="9288" custScaleY="9292" custLinFactNeighborX="-10089" custLinFactNeighborY="-3930"/>
      <dgm:spPr/>
      <dgm:t>
        <a:bodyPr/>
        <a:lstStyle/>
        <a:p>
          <a:endParaRPr lang="en-US"/>
        </a:p>
      </dgm:t>
    </dgm:pt>
    <dgm:pt modelId="{42DB30CE-B019-4A03-95A3-64FDC99D4FB2}" type="pres">
      <dgm:prSet presAssocID="{C4295D45-E632-435B-8027-9C0F36A2FA7B}" presName="connector2" presStyleLbl="sibTrans2D1" presStyleIdx="1" presStyleCnt="3" custAng="20107956" custFlipVert="1" custFlipHor="0" custScaleX="13174" custScaleY="2565" custLinFactNeighborX="-10138" custLinFactNeighborY="29099"/>
      <dgm:spPr/>
      <dgm:t>
        <a:bodyPr/>
        <a:lstStyle/>
        <a:p>
          <a:endParaRPr lang="en-US"/>
        </a:p>
      </dgm:t>
    </dgm:pt>
    <dgm:pt modelId="{F48DAA40-BAE5-4F92-AE5D-91C96E9733E9}" type="pres">
      <dgm:prSet presAssocID="{B20422C2-8024-49D3-AFFA-62C8EC1719C4}" presName="connector3" presStyleLbl="sibTrans2D1" presStyleIdx="2" presStyleCnt="3" custFlipVert="0" custFlipHor="1" custScaleX="13172" custScaleY="1511" custLinFactNeighborX="1428" custLinFactNeighborY="-7084"/>
      <dgm:spPr/>
      <dgm:t>
        <a:bodyPr/>
        <a:lstStyle/>
        <a:p>
          <a:endParaRPr lang="en-US"/>
        </a:p>
      </dgm:t>
    </dgm:pt>
  </dgm:ptLst>
  <dgm:cxnLst>
    <dgm:cxn modelId="{A73F3AD4-6FDF-4194-8602-D86B1A204CF8}" type="presOf" srcId="{6EE10A75-62A0-41F9-9DCE-83CD4E7B0B9D}" destId="{24FD303C-B9A7-444F-98C8-DA48458471BB}" srcOrd="0" destOrd="0" presId="urn:microsoft.com/office/officeart/2005/8/layout/gear1"/>
    <dgm:cxn modelId="{3E3A20A1-C976-40A0-A604-F3F161ADA09B}" type="presOf" srcId="{7D8ADEBB-681F-47D7-AF62-519366768095}" destId="{A466E227-F648-4163-879B-5D36D3133C0D}" srcOrd="0" destOrd="0" presId="urn:microsoft.com/office/officeart/2005/8/layout/gear1"/>
    <dgm:cxn modelId="{269EF453-9890-4E89-8D78-5AAE8CB87A2F}" type="presOf" srcId="{6EE10A75-62A0-41F9-9DCE-83CD4E7B0B9D}" destId="{AD45FC28-F625-4B87-9CDC-85AA628CCF8C}" srcOrd="2" destOrd="0" presId="urn:microsoft.com/office/officeart/2005/8/layout/gear1"/>
    <dgm:cxn modelId="{4A7AE8ED-A35D-42E8-99C1-41B6DD71CAAD}" type="presOf" srcId="{96B7728A-D38B-432D-A760-65ED04EF419F}" destId="{B234A015-5105-46B0-8929-3D97BAC2BF79}" srcOrd="1" destOrd="0" presId="urn:microsoft.com/office/officeart/2005/8/layout/gear1"/>
    <dgm:cxn modelId="{DCEA9DFA-1D5E-43C6-BD5D-AAC1F42DCD33}" type="presOf" srcId="{E648FD69-2D1A-4DCF-A92E-B65F7957C0A8}" destId="{1D4493B7-8DF1-4E93-811A-2052FEC3F953}" srcOrd="2" destOrd="0" presId="urn:microsoft.com/office/officeart/2005/8/layout/gear1"/>
    <dgm:cxn modelId="{7604DD0B-31BF-4DDE-BD64-0EC075B1EA15}" type="presOf" srcId="{C4295D45-E632-435B-8027-9C0F36A2FA7B}" destId="{42DB30CE-B019-4A03-95A3-64FDC99D4FB2}" srcOrd="0" destOrd="0" presId="urn:microsoft.com/office/officeart/2005/8/layout/gear1"/>
    <dgm:cxn modelId="{AE441494-84FF-432F-A399-FEC612B5D562}" type="presOf" srcId="{E648FD69-2D1A-4DCF-A92E-B65F7957C0A8}" destId="{33A33BCB-EE61-4C9E-A517-D2F32E239CA7}" srcOrd="1" destOrd="0" presId="urn:microsoft.com/office/officeart/2005/8/layout/gear1"/>
    <dgm:cxn modelId="{BCCACD5F-DF73-4865-B037-244BC6298CFA}" type="presOf" srcId="{768606CE-6348-4632-A625-EAB2867C774A}" destId="{110D97E6-4045-4F5B-9A8D-83BC310E198F}" srcOrd="0" destOrd="0" presId="urn:microsoft.com/office/officeart/2005/8/layout/gear1"/>
    <dgm:cxn modelId="{8DE95960-C262-4319-BAF9-AE088F0F5C82}" type="presOf" srcId="{B20422C2-8024-49D3-AFFA-62C8EC1719C4}" destId="{F48DAA40-BAE5-4F92-AE5D-91C96E9733E9}" srcOrd="0" destOrd="0" presId="urn:microsoft.com/office/officeart/2005/8/layout/gear1"/>
    <dgm:cxn modelId="{810C17C1-51DD-4CA6-8FEF-3056DCEC658C}" type="presOf" srcId="{96B7728A-D38B-432D-A760-65ED04EF419F}" destId="{A88B23CA-5EFF-49BF-8AEB-9999C81395F4}" srcOrd="0" destOrd="0" presId="urn:microsoft.com/office/officeart/2005/8/layout/gear1"/>
    <dgm:cxn modelId="{80F700E8-3D4E-465A-876D-B2942CC23637}" type="presOf" srcId="{E648FD69-2D1A-4DCF-A92E-B65F7957C0A8}" destId="{F8D19599-C56A-4462-95A9-34A578756863}" srcOrd="0" destOrd="0" presId="urn:microsoft.com/office/officeart/2005/8/layout/gear1"/>
    <dgm:cxn modelId="{AE3C64AE-B435-4FB3-9209-9A58F14F722A}" type="presOf" srcId="{96B7728A-D38B-432D-A760-65ED04EF419F}" destId="{22005CD0-B843-42FB-BC29-BED12B5EFE5A}" srcOrd="2" destOrd="0" presId="urn:microsoft.com/office/officeart/2005/8/layout/gear1"/>
    <dgm:cxn modelId="{355A848E-95D2-40D3-ADBC-D839F71D4DAE}" srcId="{768606CE-6348-4632-A625-EAB2867C774A}" destId="{6EE10A75-62A0-41F9-9DCE-83CD4E7B0B9D}" srcOrd="0" destOrd="0" parTransId="{C2E52B74-243F-4BE4-AB24-C38A4BFEA76E}" sibTransId="{7D8ADEBB-681F-47D7-AF62-519366768095}"/>
    <dgm:cxn modelId="{D303903B-6587-4057-9C43-C7107A600B11}" srcId="{768606CE-6348-4632-A625-EAB2867C774A}" destId="{E648FD69-2D1A-4DCF-A92E-B65F7957C0A8}" srcOrd="2" destOrd="0" parTransId="{59D01EE4-F42F-4B15-9343-9EEA0BD09839}" sibTransId="{B20422C2-8024-49D3-AFFA-62C8EC1719C4}"/>
    <dgm:cxn modelId="{611AD285-47A0-4791-92A0-E8C02710F5CD}" type="presOf" srcId="{E648FD69-2D1A-4DCF-A92E-B65F7957C0A8}" destId="{FC68A764-76EA-4506-85D6-53207BD3715B}" srcOrd="3" destOrd="0" presId="urn:microsoft.com/office/officeart/2005/8/layout/gear1"/>
    <dgm:cxn modelId="{3B71A6D4-03D8-4FC7-A334-D8119956F6FE}" srcId="{768606CE-6348-4632-A625-EAB2867C774A}" destId="{96B7728A-D38B-432D-A760-65ED04EF419F}" srcOrd="1" destOrd="0" parTransId="{28AB8A3B-97D9-4377-A81A-25EF0E91A3E4}" sibTransId="{C4295D45-E632-435B-8027-9C0F36A2FA7B}"/>
    <dgm:cxn modelId="{6478E807-6B16-4731-898B-C865944B50D2}" type="presOf" srcId="{6EE10A75-62A0-41F9-9DCE-83CD4E7B0B9D}" destId="{48EF4F14-7E65-4019-81E1-F348BE932508}" srcOrd="1" destOrd="0" presId="urn:microsoft.com/office/officeart/2005/8/layout/gear1"/>
    <dgm:cxn modelId="{EA8D76BF-053F-4C1C-82F4-D8986C4D0709}" type="presParOf" srcId="{110D97E6-4045-4F5B-9A8D-83BC310E198F}" destId="{24FD303C-B9A7-444F-98C8-DA48458471BB}" srcOrd="0" destOrd="0" presId="urn:microsoft.com/office/officeart/2005/8/layout/gear1"/>
    <dgm:cxn modelId="{91CE17AE-DCEB-461B-8343-10E82E0FB953}" type="presParOf" srcId="{110D97E6-4045-4F5B-9A8D-83BC310E198F}" destId="{48EF4F14-7E65-4019-81E1-F348BE932508}" srcOrd="1" destOrd="0" presId="urn:microsoft.com/office/officeart/2005/8/layout/gear1"/>
    <dgm:cxn modelId="{B164CB9B-B66C-44EC-BDB8-A65C2D65E573}" type="presParOf" srcId="{110D97E6-4045-4F5B-9A8D-83BC310E198F}" destId="{AD45FC28-F625-4B87-9CDC-85AA628CCF8C}" srcOrd="2" destOrd="0" presId="urn:microsoft.com/office/officeart/2005/8/layout/gear1"/>
    <dgm:cxn modelId="{09874BBF-1F68-4EAC-9F84-1BFA1612E464}" type="presParOf" srcId="{110D97E6-4045-4F5B-9A8D-83BC310E198F}" destId="{A88B23CA-5EFF-49BF-8AEB-9999C81395F4}" srcOrd="3" destOrd="0" presId="urn:microsoft.com/office/officeart/2005/8/layout/gear1"/>
    <dgm:cxn modelId="{B4FE8426-FB4F-4982-9410-62F60C72CA71}" type="presParOf" srcId="{110D97E6-4045-4F5B-9A8D-83BC310E198F}" destId="{B234A015-5105-46B0-8929-3D97BAC2BF79}" srcOrd="4" destOrd="0" presId="urn:microsoft.com/office/officeart/2005/8/layout/gear1"/>
    <dgm:cxn modelId="{E673F55D-351E-4A89-BE35-44151ED90458}" type="presParOf" srcId="{110D97E6-4045-4F5B-9A8D-83BC310E198F}" destId="{22005CD0-B843-42FB-BC29-BED12B5EFE5A}" srcOrd="5" destOrd="0" presId="urn:microsoft.com/office/officeart/2005/8/layout/gear1"/>
    <dgm:cxn modelId="{4AADFEC8-7FC3-47B4-B7C6-A8FB8EA98672}" type="presParOf" srcId="{110D97E6-4045-4F5B-9A8D-83BC310E198F}" destId="{F8D19599-C56A-4462-95A9-34A578756863}" srcOrd="6" destOrd="0" presId="urn:microsoft.com/office/officeart/2005/8/layout/gear1"/>
    <dgm:cxn modelId="{53742EC9-45FC-4A9D-9924-B11C27824ACF}" type="presParOf" srcId="{110D97E6-4045-4F5B-9A8D-83BC310E198F}" destId="{33A33BCB-EE61-4C9E-A517-D2F32E239CA7}" srcOrd="7" destOrd="0" presId="urn:microsoft.com/office/officeart/2005/8/layout/gear1"/>
    <dgm:cxn modelId="{E449FDB4-0280-4CB0-AB27-2165092194FA}" type="presParOf" srcId="{110D97E6-4045-4F5B-9A8D-83BC310E198F}" destId="{1D4493B7-8DF1-4E93-811A-2052FEC3F953}" srcOrd="8" destOrd="0" presId="urn:microsoft.com/office/officeart/2005/8/layout/gear1"/>
    <dgm:cxn modelId="{8FAB91F7-6A13-42CE-8028-D22FAF20C7FC}" type="presParOf" srcId="{110D97E6-4045-4F5B-9A8D-83BC310E198F}" destId="{FC68A764-76EA-4506-85D6-53207BD3715B}" srcOrd="9" destOrd="0" presId="urn:microsoft.com/office/officeart/2005/8/layout/gear1"/>
    <dgm:cxn modelId="{0369AAEF-DA69-4DAB-97DB-C825B57C51D7}" type="presParOf" srcId="{110D97E6-4045-4F5B-9A8D-83BC310E198F}" destId="{A466E227-F648-4163-879B-5D36D3133C0D}" srcOrd="10" destOrd="0" presId="urn:microsoft.com/office/officeart/2005/8/layout/gear1"/>
    <dgm:cxn modelId="{1A516153-1D36-4844-8B12-1868626589FF}" type="presParOf" srcId="{110D97E6-4045-4F5B-9A8D-83BC310E198F}" destId="{42DB30CE-B019-4A03-95A3-64FDC99D4FB2}" srcOrd="11" destOrd="0" presId="urn:microsoft.com/office/officeart/2005/8/layout/gear1"/>
    <dgm:cxn modelId="{BC69647F-FECE-479D-A6D2-E122507AC603}" type="presParOf" srcId="{110D97E6-4045-4F5B-9A8D-83BC310E198F}" destId="{F48DAA40-BAE5-4F92-AE5D-91C96E9733E9}"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D427592-B177-4F18-ADEF-B42E7C18AE0A}" type="doc">
      <dgm:prSet loTypeId="urn:microsoft.com/office/officeart/2005/8/layout/arrow2" loCatId="process" qsTypeId="urn:microsoft.com/office/officeart/2005/8/quickstyle/simple1" qsCatId="simple" csTypeId="urn:microsoft.com/office/officeart/2005/8/colors/colorful5" csCatId="colorful" phldr="1"/>
      <dgm:spPr/>
      <dgm:t>
        <a:bodyPr/>
        <a:lstStyle/>
        <a:p>
          <a:endParaRPr lang="en-US"/>
        </a:p>
      </dgm:t>
    </dgm:pt>
    <dgm:pt modelId="{93A7D34C-DA87-4359-B652-6C7E69E523A1}">
      <dgm:prSet phldrT="[Text]"/>
      <dgm:spPr/>
      <dgm:t>
        <a:bodyPr/>
        <a:lstStyle/>
        <a:p>
          <a:r>
            <a:rPr lang="en-US" dirty="0" smtClean="0"/>
            <a:t>Expectations</a:t>
          </a:r>
          <a:endParaRPr lang="en-US" dirty="0"/>
        </a:p>
      </dgm:t>
    </dgm:pt>
    <dgm:pt modelId="{B33FF0DE-8493-4F16-AB9C-77F469AC340E}" type="parTrans" cxnId="{AD222A16-B950-412A-A30C-72F3ABF7DF1D}">
      <dgm:prSet/>
      <dgm:spPr/>
      <dgm:t>
        <a:bodyPr/>
        <a:lstStyle/>
        <a:p>
          <a:endParaRPr lang="en-US"/>
        </a:p>
      </dgm:t>
    </dgm:pt>
    <dgm:pt modelId="{917758CE-724A-460C-9F4F-BBDBEB8C1A39}" type="sibTrans" cxnId="{AD222A16-B950-412A-A30C-72F3ABF7DF1D}">
      <dgm:prSet/>
      <dgm:spPr/>
      <dgm:t>
        <a:bodyPr/>
        <a:lstStyle/>
        <a:p>
          <a:endParaRPr lang="en-US"/>
        </a:p>
      </dgm:t>
    </dgm:pt>
    <dgm:pt modelId="{5F714039-6A40-45FB-81FB-78FE46D839EB}">
      <dgm:prSet phldrT="[Text]"/>
      <dgm:spPr/>
      <dgm:t>
        <a:bodyPr/>
        <a:lstStyle/>
        <a:p>
          <a:r>
            <a:rPr lang="en-US" dirty="0" smtClean="0"/>
            <a:t>Exposure</a:t>
          </a:r>
          <a:endParaRPr lang="en-US" dirty="0"/>
        </a:p>
      </dgm:t>
    </dgm:pt>
    <dgm:pt modelId="{71FB7314-BEF7-4AA5-9AAC-64B81E31BCF8}" type="parTrans" cxnId="{9A37C6EB-67F5-4349-90EE-6DB4CD2FF963}">
      <dgm:prSet/>
      <dgm:spPr/>
      <dgm:t>
        <a:bodyPr/>
        <a:lstStyle/>
        <a:p>
          <a:endParaRPr lang="en-US"/>
        </a:p>
      </dgm:t>
    </dgm:pt>
    <dgm:pt modelId="{1EBDAC83-D925-4F0C-8004-26B01825D233}" type="sibTrans" cxnId="{9A37C6EB-67F5-4349-90EE-6DB4CD2FF963}">
      <dgm:prSet/>
      <dgm:spPr/>
      <dgm:t>
        <a:bodyPr/>
        <a:lstStyle/>
        <a:p>
          <a:endParaRPr lang="en-US"/>
        </a:p>
      </dgm:t>
    </dgm:pt>
    <dgm:pt modelId="{D37D12DD-8238-4CD9-A7B3-BC29CBAC9CB5}">
      <dgm:prSet phldrT="[Text]"/>
      <dgm:spPr/>
      <dgm:t>
        <a:bodyPr/>
        <a:lstStyle/>
        <a:p>
          <a:r>
            <a:rPr lang="en-US" dirty="0" smtClean="0"/>
            <a:t>Interaction</a:t>
          </a:r>
          <a:endParaRPr lang="en-US" dirty="0"/>
        </a:p>
      </dgm:t>
    </dgm:pt>
    <dgm:pt modelId="{ADE03DA8-E3C4-4BB5-9A45-FD4363959A71}" type="parTrans" cxnId="{A222B4EE-A907-4EA1-9E66-F2AEE4FAE811}">
      <dgm:prSet/>
      <dgm:spPr/>
      <dgm:t>
        <a:bodyPr/>
        <a:lstStyle/>
        <a:p>
          <a:endParaRPr lang="en-US"/>
        </a:p>
      </dgm:t>
    </dgm:pt>
    <dgm:pt modelId="{7E20F603-04D2-4D51-8FC1-E3D5BAD04002}" type="sibTrans" cxnId="{A222B4EE-A907-4EA1-9E66-F2AEE4FAE811}">
      <dgm:prSet/>
      <dgm:spPr/>
      <dgm:t>
        <a:bodyPr/>
        <a:lstStyle/>
        <a:p>
          <a:endParaRPr lang="en-US"/>
        </a:p>
      </dgm:t>
    </dgm:pt>
    <dgm:pt modelId="{31F297EB-C903-4150-95C5-5DA7AFA9B5A7}" type="pres">
      <dgm:prSet presAssocID="{2D427592-B177-4F18-ADEF-B42E7C18AE0A}" presName="arrowDiagram" presStyleCnt="0">
        <dgm:presLayoutVars>
          <dgm:chMax val="5"/>
          <dgm:dir/>
          <dgm:resizeHandles val="exact"/>
        </dgm:presLayoutVars>
      </dgm:prSet>
      <dgm:spPr/>
      <dgm:t>
        <a:bodyPr/>
        <a:lstStyle/>
        <a:p>
          <a:endParaRPr lang="en-US"/>
        </a:p>
      </dgm:t>
    </dgm:pt>
    <dgm:pt modelId="{487431A3-9D5A-4A40-A458-6113B71548B3}" type="pres">
      <dgm:prSet presAssocID="{2D427592-B177-4F18-ADEF-B42E7C18AE0A}" presName="arrow" presStyleLbl="bgShp" presStyleIdx="0" presStyleCnt="1" custLinFactNeighborX="-13285" custLinFactNeighborY="3677"/>
      <dgm:spPr/>
    </dgm:pt>
    <dgm:pt modelId="{2EDE8945-7BE3-400E-AA10-131A46C662EE}" type="pres">
      <dgm:prSet presAssocID="{2D427592-B177-4F18-ADEF-B42E7C18AE0A}" presName="arrowDiagram3" presStyleCnt="0"/>
      <dgm:spPr/>
    </dgm:pt>
    <dgm:pt modelId="{5D46BED0-C414-428A-96B1-4F5B702773AB}" type="pres">
      <dgm:prSet presAssocID="{93A7D34C-DA87-4359-B652-6C7E69E523A1}" presName="bullet3a" presStyleLbl="node1" presStyleIdx="0" presStyleCnt="3" custFlipVert="1" custScaleX="154416" custScaleY="148081" custLinFactY="-18372" custLinFactNeighborX="-64668" custLinFactNeighborY="-100000"/>
      <dgm:spPr/>
    </dgm:pt>
    <dgm:pt modelId="{807B9ECA-9A07-4AD7-A91E-8C8D031B6D9A}" type="pres">
      <dgm:prSet presAssocID="{93A7D34C-DA87-4359-B652-6C7E69E523A1}" presName="textBox3a" presStyleLbl="revTx" presStyleIdx="0" presStyleCnt="3" custScaleX="280001" custLinFactNeighborX="86862" custLinFactNeighborY="-406">
        <dgm:presLayoutVars>
          <dgm:bulletEnabled val="1"/>
        </dgm:presLayoutVars>
      </dgm:prSet>
      <dgm:spPr/>
      <dgm:t>
        <a:bodyPr/>
        <a:lstStyle/>
        <a:p>
          <a:endParaRPr lang="en-US"/>
        </a:p>
      </dgm:t>
    </dgm:pt>
    <dgm:pt modelId="{2AE3D0A3-28A7-4200-ADD3-09963E4E508A}" type="pres">
      <dgm:prSet presAssocID="{5F714039-6A40-45FB-81FB-78FE46D839EB}" presName="bullet3b" presStyleLbl="node1" presStyleIdx="1" presStyleCnt="3" custLinFactNeighborX="-35701" custLinFactNeighborY="-31984"/>
      <dgm:spPr/>
    </dgm:pt>
    <dgm:pt modelId="{5D355058-9F1F-42CA-82D9-AEC470B37B41}" type="pres">
      <dgm:prSet presAssocID="{5F714039-6A40-45FB-81FB-78FE46D839EB}" presName="textBox3b" presStyleLbl="revTx" presStyleIdx="1" presStyleCnt="3" custScaleX="199479" custLinFactNeighborX="0" custLinFactNeighborY="5928">
        <dgm:presLayoutVars>
          <dgm:bulletEnabled val="1"/>
        </dgm:presLayoutVars>
      </dgm:prSet>
      <dgm:spPr/>
      <dgm:t>
        <a:bodyPr/>
        <a:lstStyle/>
        <a:p>
          <a:endParaRPr lang="en-US"/>
        </a:p>
      </dgm:t>
    </dgm:pt>
    <dgm:pt modelId="{7A0D7B3B-A866-4908-A363-BF7DEC229B35}" type="pres">
      <dgm:prSet presAssocID="{D37D12DD-8238-4CD9-A7B3-BC29CBAC9CB5}" presName="bullet3c" presStyleLbl="node1" presStyleIdx="2" presStyleCnt="3" custLinFactNeighborX="-46154" custLinFactNeighborY="-31149"/>
      <dgm:spPr/>
    </dgm:pt>
    <dgm:pt modelId="{C47C2829-C7E7-4201-8822-341B1B5418FD}" type="pres">
      <dgm:prSet presAssocID="{D37D12DD-8238-4CD9-A7B3-BC29CBAC9CB5}" presName="textBox3c" presStyleLbl="revTx" presStyleIdx="2" presStyleCnt="3" custScaleX="216586" custLinFactNeighborX="80092" custLinFactNeighborY="2142">
        <dgm:presLayoutVars>
          <dgm:bulletEnabled val="1"/>
        </dgm:presLayoutVars>
      </dgm:prSet>
      <dgm:spPr/>
      <dgm:t>
        <a:bodyPr/>
        <a:lstStyle/>
        <a:p>
          <a:endParaRPr lang="en-US"/>
        </a:p>
      </dgm:t>
    </dgm:pt>
  </dgm:ptLst>
  <dgm:cxnLst>
    <dgm:cxn modelId="{D5EF0348-78F3-40F3-8601-E335D3B5D39F}" type="presOf" srcId="{D37D12DD-8238-4CD9-A7B3-BC29CBAC9CB5}" destId="{C47C2829-C7E7-4201-8822-341B1B5418FD}" srcOrd="0" destOrd="0" presId="urn:microsoft.com/office/officeart/2005/8/layout/arrow2"/>
    <dgm:cxn modelId="{30E7E6E4-6922-4FBD-80C2-B78CE919CDE5}" type="presOf" srcId="{93A7D34C-DA87-4359-B652-6C7E69E523A1}" destId="{807B9ECA-9A07-4AD7-A91E-8C8D031B6D9A}" srcOrd="0" destOrd="0" presId="urn:microsoft.com/office/officeart/2005/8/layout/arrow2"/>
    <dgm:cxn modelId="{A222B4EE-A907-4EA1-9E66-F2AEE4FAE811}" srcId="{2D427592-B177-4F18-ADEF-B42E7C18AE0A}" destId="{D37D12DD-8238-4CD9-A7B3-BC29CBAC9CB5}" srcOrd="2" destOrd="0" parTransId="{ADE03DA8-E3C4-4BB5-9A45-FD4363959A71}" sibTransId="{7E20F603-04D2-4D51-8FC1-E3D5BAD04002}"/>
    <dgm:cxn modelId="{AD222A16-B950-412A-A30C-72F3ABF7DF1D}" srcId="{2D427592-B177-4F18-ADEF-B42E7C18AE0A}" destId="{93A7D34C-DA87-4359-B652-6C7E69E523A1}" srcOrd="0" destOrd="0" parTransId="{B33FF0DE-8493-4F16-AB9C-77F469AC340E}" sibTransId="{917758CE-724A-460C-9F4F-BBDBEB8C1A39}"/>
    <dgm:cxn modelId="{9A37C6EB-67F5-4349-90EE-6DB4CD2FF963}" srcId="{2D427592-B177-4F18-ADEF-B42E7C18AE0A}" destId="{5F714039-6A40-45FB-81FB-78FE46D839EB}" srcOrd="1" destOrd="0" parTransId="{71FB7314-BEF7-4AA5-9AAC-64B81E31BCF8}" sibTransId="{1EBDAC83-D925-4F0C-8004-26B01825D233}"/>
    <dgm:cxn modelId="{49479BD4-20A3-4822-9AD0-0C238EA7FA07}" type="presOf" srcId="{5F714039-6A40-45FB-81FB-78FE46D839EB}" destId="{5D355058-9F1F-42CA-82D9-AEC470B37B41}" srcOrd="0" destOrd="0" presId="urn:microsoft.com/office/officeart/2005/8/layout/arrow2"/>
    <dgm:cxn modelId="{DC3F5E0D-A874-400B-A012-1FFCEE2FDA80}" type="presOf" srcId="{2D427592-B177-4F18-ADEF-B42E7C18AE0A}" destId="{31F297EB-C903-4150-95C5-5DA7AFA9B5A7}" srcOrd="0" destOrd="0" presId="urn:microsoft.com/office/officeart/2005/8/layout/arrow2"/>
    <dgm:cxn modelId="{1FF80744-0939-4731-82D7-956F08D3B03C}" type="presParOf" srcId="{31F297EB-C903-4150-95C5-5DA7AFA9B5A7}" destId="{487431A3-9D5A-4A40-A458-6113B71548B3}" srcOrd="0" destOrd="0" presId="urn:microsoft.com/office/officeart/2005/8/layout/arrow2"/>
    <dgm:cxn modelId="{B4E6ABE8-2370-42A7-A012-54880F13E565}" type="presParOf" srcId="{31F297EB-C903-4150-95C5-5DA7AFA9B5A7}" destId="{2EDE8945-7BE3-400E-AA10-131A46C662EE}" srcOrd="1" destOrd="0" presId="urn:microsoft.com/office/officeart/2005/8/layout/arrow2"/>
    <dgm:cxn modelId="{75A41EEB-7E05-44E6-BD47-38D67B3B1130}" type="presParOf" srcId="{2EDE8945-7BE3-400E-AA10-131A46C662EE}" destId="{5D46BED0-C414-428A-96B1-4F5B702773AB}" srcOrd="0" destOrd="0" presId="urn:microsoft.com/office/officeart/2005/8/layout/arrow2"/>
    <dgm:cxn modelId="{BF641A8E-EC7D-482A-BF14-3F00C02B03D6}" type="presParOf" srcId="{2EDE8945-7BE3-400E-AA10-131A46C662EE}" destId="{807B9ECA-9A07-4AD7-A91E-8C8D031B6D9A}" srcOrd="1" destOrd="0" presId="urn:microsoft.com/office/officeart/2005/8/layout/arrow2"/>
    <dgm:cxn modelId="{E50D847A-7F65-4328-85D7-9B12C7001E8E}" type="presParOf" srcId="{2EDE8945-7BE3-400E-AA10-131A46C662EE}" destId="{2AE3D0A3-28A7-4200-ADD3-09963E4E508A}" srcOrd="2" destOrd="0" presId="urn:microsoft.com/office/officeart/2005/8/layout/arrow2"/>
    <dgm:cxn modelId="{9F93BF5A-3CEB-45EB-949F-715EDEABC656}" type="presParOf" srcId="{2EDE8945-7BE3-400E-AA10-131A46C662EE}" destId="{5D355058-9F1F-42CA-82D9-AEC470B37B41}" srcOrd="3" destOrd="0" presId="urn:microsoft.com/office/officeart/2005/8/layout/arrow2"/>
    <dgm:cxn modelId="{83C40DD6-EB86-4313-A133-AF6221C79E02}" type="presParOf" srcId="{2EDE8945-7BE3-400E-AA10-131A46C662EE}" destId="{7A0D7B3B-A866-4908-A363-BF7DEC229B35}" srcOrd="4" destOrd="0" presId="urn:microsoft.com/office/officeart/2005/8/layout/arrow2"/>
    <dgm:cxn modelId="{1B934E98-79DC-4193-AEB3-ABC1AE7386F2}" type="presParOf" srcId="{2EDE8945-7BE3-400E-AA10-131A46C662EE}" destId="{C47C2829-C7E7-4201-8822-341B1B5418FD}"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DC0C348-0DB1-466B-8153-4C5BC0A589A2}" type="doc">
      <dgm:prSet loTypeId="urn:microsoft.com/office/officeart/2005/8/layout/gear1" loCatId="process" qsTypeId="urn:microsoft.com/office/officeart/2005/8/quickstyle/simple1" qsCatId="simple" csTypeId="urn:microsoft.com/office/officeart/2005/8/colors/colorful5" csCatId="colorful" phldr="1"/>
      <dgm:spPr/>
    </dgm:pt>
    <dgm:pt modelId="{25684A85-7DEF-485C-896A-E7CFC039F21C}">
      <dgm:prSet phldrT="[Text]" custT="1"/>
      <dgm:spPr/>
      <dgm:t>
        <a:bodyPr/>
        <a:lstStyle/>
        <a:p>
          <a:r>
            <a:rPr lang="en-US" sz="2800" b="1" dirty="0" smtClean="0"/>
            <a:t>Common Core State Standards</a:t>
          </a:r>
          <a:endParaRPr lang="en-US" sz="2800" b="1" dirty="0"/>
        </a:p>
      </dgm:t>
    </dgm:pt>
    <dgm:pt modelId="{B273EC2F-5689-44DE-A615-C28F47E5C447}" type="parTrans" cxnId="{83B50091-5487-4D19-BC9C-5EF6F6AD22D7}">
      <dgm:prSet/>
      <dgm:spPr/>
      <dgm:t>
        <a:bodyPr/>
        <a:lstStyle/>
        <a:p>
          <a:endParaRPr lang="en-US"/>
        </a:p>
      </dgm:t>
    </dgm:pt>
    <dgm:pt modelId="{ADA6F29E-B4EE-421B-946D-AC5D5B3A1917}" type="sibTrans" cxnId="{83B50091-5487-4D19-BC9C-5EF6F6AD22D7}">
      <dgm:prSet/>
      <dgm:spPr/>
      <dgm:t>
        <a:bodyPr/>
        <a:lstStyle/>
        <a:p>
          <a:endParaRPr lang="en-US"/>
        </a:p>
      </dgm:t>
    </dgm:pt>
    <dgm:pt modelId="{BA4E7AF6-71E9-4503-AED2-DC582D9E3A1C}">
      <dgm:prSet phldrT="[Text]" custT="1"/>
      <dgm:spPr/>
      <dgm:t>
        <a:bodyPr/>
        <a:lstStyle/>
        <a:p>
          <a:r>
            <a:rPr lang="en-US" sz="2000" b="1" dirty="0" smtClean="0"/>
            <a:t>Academic Language Development</a:t>
          </a:r>
          <a:endParaRPr lang="en-US" sz="2000" b="1" dirty="0"/>
        </a:p>
      </dgm:t>
    </dgm:pt>
    <dgm:pt modelId="{84BE4830-A4D5-43F0-B103-3AD496FC8CD6}" type="parTrans" cxnId="{AF400CF6-048A-46D4-B637-3ADC0B952F08}">
      <dgm:prSet/>
      <dgm:spPr/>
      <dgm:t>
        <a:bodyPr/>
        <a:lstStyle/>
        <a:p>
          <a:endParaRPr lang="en-US"/>
        </a:p>
      </dgm:t>
    </dgm:pt>
    <dgm:pt modelId="{5CAA71B9-1F5A-4AD4-A460-45A8DEF30105}" type="sibTrans" cxnId="{AF400CF6-048A-46D4-B637-3ADC0B952F08}">
      <dgm:prSet/>
      <dgm:spPr/>
      <dgm:t>
        <a:bodyPr/>
        <a:lstStyle/>
        <a:p>
          <a:endParaRPr lang="en-US"/>
        </a:p>
      </dgm:t>
    </dgm:pt>
    <dgm:pt modelId="{C403D393-D98C-44CB-A217-D7F876FE8567}">
      <dgm:prSet phldrT="[Text]" custT="1"/>
      <dgm:spPr/>
      <dgm:t>
        <a:bodyPr/>
        <a:lstStyle/>
        <a:p>
          <a:r>
            <a:rPr lang="en-US" sz="2000" b="1" dirty="0" smtClean="0"/>
            <a:t>Instructional Shifts</a:t>
          </a:r>
          <a:endParaRPr lang="en-US" sz="2000" b="1" dirty="0"/>
        </a:p>
      </dgm:t>
    </dgm:pt>
    <dgm:pt modelId="{980AB4EC-6B28-48E4-A494-783E896D5C1F}" type="sibTrans" cxnId="{15AAB482-DED8-442F-B1D2-D7591630F887}">
      <dgm:prSet/>
      <dgm:spPr/>
      <dgm:t>
        <a:bodyPr/>
        <a:lstStyle/>
        <a:p>
          <a:endParaRPr lang="en-US"/>
        </a:p>
      </dgm:t>
    </dgm:pt>
    <dgm:pt modelId="{A58E1069-0D2B-4C1D-9F8A-6D8C9981B651}" type="parTrans" cxnId="{15AAB482-DED8-442F-B1D2-D7591630F887}">
      <dgm:prSet/>
      <dgm:spPr/>
      <dgm:t>
        <a:bodyPr/>
        <a:lstStyle/>
        <a:p>
          <a:endParaRPr lang="en-US"/>
        </a:p>
      </dgm:t>
    </dgm:pt>
    <dgm:pt modelId="{969DEE69-4A58-4D67-8583-151408EF181B}" type="pres">
      <dgm:prSet presAssocID="{4DC0C348-0DB1-466B-8153-4C5BC0A589A2}" presName="composite" presStyleCnt="0">
        <dgm:presLayoutVars>
          <dgm:chMax val="3"/>
          <dgm:animLvl val="lvl"/>
          <dgm:resizeHandles val="exact"/>
        </dgm:presLayoutVars>
      </dgm:prSet>
      <dgm:spPr/>
    </dgm:pt>
    <dgm:pt modelId="{CB55E1E6-2055-4159-9DFF-48A7A69A0B42}" type="pres">
      <dgm:prSet presAssocID="{25684A85-7DEF-485C-896A-E7CFC039F21C}" presName="gear1" presStyleLbl="node1" presStyleIdx="0" presStyleCnt="3" custLinFactX="-18182" custLinFactNeighborX="-100000" custLinFactNeighborY="-1951">
        <dgm:presLayoutVars>
          <dgm:chMax val="1"/>
          <dgm:bulletEnabled val="1"/>
        </dgm:presLayoutVars>
      </dgm:prSet>
      <dgm:spPr/>
      <dgm:t>
        <a:bodyPr/>
        <a:lstStyle/>
        <a:p>
          <a:endParaRPr lang="en-US"/>
        </a:p>
      </dgm:t>
    </dgm:pt>
    <dgm:pt modelId="{BBC2E123-92FB-4B04-9336-72BB3D176525}" type="pres">
      <dgm:prSet presAssocID="{25684A85-7DEF-485C-896A-E7CFC039F21C}" presName="gear1srcNode" presStyleLbl="node1" presStyleIdx="0" presStyleCnt="3"/>
      <dgm:spPr/>
      <dgm:t>
        <a:bodyPr/>
        <a:lstStyle/>
        <a:p>
          <a:endParaRPr lang="en-US"/>
        </a:p>
      </dgm:t>
    </dgm:pt>
    <dgm:pt modelId="{76253E5B-7543-46EA-8E31-BB11978405D2}" type="pres">
      <dgm:prSet presAssocID="{25684A85-7DEF-485C-896A-E7CFC039F21C}" presName="gear1dstNode" presStyleLbl="node1" presStyleIdx="0" presStyleCnt="3"/>
      <dgm:spPr/>
      <dgm:t>
        <a:bodyPr/>
        <a:lstStyle/>
        <a:p>
          <a:endParaRPr lang="en-US"/>
        </a:p>
      </dgm:t>
    </dgm:pt>
    <dgm:pt modelId="{B2CA4F65-1FEC-4D6B-BB7C-56B9DE5B560F}" type="pres">
      <dgm:prSet presAssocID="{BA4E7AF6-71E9-4503-AED2-DC582D9E3A1C}" presName="gear2" presStyleLbl="node1" presStyleIdx="1" presStyleCnt="3" custScaleX="136507" custScaleY="126000" custLinFactNeighborX="-82104" custLinFactNeighborY="-67896">
        <dgm:presLayoutVars>
          <dgm:chMax val="1"/>
          <dgm:bulletEnabled val="1"/>
        </dgm:presLayoutVars>
      </dgm:prSet>
      <dgm:spPr/>
      <dgm:t>
        <a:bodyPr/>
        <a:lstStyle/>
        <a:p>
          <a:endParaRPr lang="en-US"/>
        </a:p>
      </dgm:t>
    </dgm:pt>
    <dgm:pt modelId="{C8C09708-5D28-4946-AB66-0C5501B2ACF8}" type="pres">
      <dgm:prSet presAssocID="{BA4E7AF6-71E9-4503-AED2-DC582D9E3A1C}" presName="gear2srcNode" presStyleLbl="node1" presStyleIdx="1" presStyleCnt="3"/>
      <dgm:spPr/>
      <dgm:t>
        <a:bodyPr/>
        <a:lstStyle/>
        <a:p>
          <a:endParaRPr lang="en-US"/>
        </a:p>
      </dgm:t>
    </dgm:pt>
    <dgm:pt modelId="{58E17FE1-C7B8-4A07-BAF6-E440AB3C0311}" type="pres">
      <dgm:prSet presAssocID="{BA4E7AF6-71E9-4503-AED2-DC582D9E3A1C}" presName="gear2dstNode" presStyleLbl="node1" presStyleIdx="1" presStyleCnt="3"/>
      <dgm:spPr/>
      <dgm:t>
        <a:bodyPr/>
        <a:lstStyle/>
        <a:p>
          <a:endParaRPr lang="en-US"/>
        </a:p>
      </dgm:t>
    </dgm:pt>
    <dgm:pt modelId="{A8E2A871-BCE2-4B83-9FD6-E077B912B40F}" type="pres">
      <dgm:prSet presAssocID="{C403D393-D98C-44CB-A217-D7F876FE8567}" presName="gear3" presStyleLbl="node1" presStyleIdx="2" presStyleCnt="3" custAng="21533405" custScaleX="119426" custScaleY="114893" custLinFactNeighborX="-24502" custLinFactNeighborY="10358"/>
      <dgm:spPr/>
      <dgm:t>
        <a:bodyPr/>
        <a:lstStyle/>
        <a:p>
          <a:endParaRPr lang="en-US"/>
        </a:p>
      </dgm:t>
    </dgm:pt>
    <dgm:pt modelId="{B221A460-2ECA-44B2-B161-52C1FC356BEC}" type="pres">
      <dgm:prSet presAssocID="{C403D393-D98C-44CB-A217-D7F876FE8567}" presName="gear3tx" presStyleLbl="node1" presStyleIdx="2" presStyleCnt="3">
        <dgm:presLayoutVars>
          <dgm:chMax val="1"/>
          <dgm:bulletEnabled val="1"/>
        </dgm:presLayoutVars>
      </dgm:prSet>
      <dgm:spPr/>
      <dgm:t>
        <a:bodyPr/>
        <a:lstStyle/>
        <a:p>
          <a:endParaRPr lang="en-US"/>
        </a:p>
      </dgm:t>
    </dgm:pt>
    <dgm:pt modelId="{548EE5E9-432B-4BD5-B5DC-33A4BEBEDCAD}" type="pres">
      <dgm:prSet presAssocID="{C403D393-D98C-44CB-A217-D7F876FE8567}" presName="gear3srcNode" presStyleLbl="node1" presStyleIdx="2" presStyleCnt="3"/>
      <dgm:spPr/>
      <dgm:t>
        <a:bodyPr/>
        <a:lstStyle/>
        <a:p>
          <a:endParaRPr lang="en-US"/>
        </a:p>
      </dgm:t>
    </dgm:pt>
    <dgm:pt modelId="{2EFCB867-BBC8-42BF-B56A-9DBBB64EB529}" type="pres">
      <dgm:prSet presAssocID="{C403D393-D98C-44CB-A217-D7F876FE8567}" presName="gear3dstNode" presStyleLbl="node1" presStyleIdx="2" presStyleCnt="3"/>
      <dgm:spPr/>
      <dgm:t>
        <a:bodyPr/>
        <a:lstStyle/>
        <a:p>
          <a:endParaRPr lang="en-US"/>
        </a:p>
      </dgm:t>
    </dgm:pt>
    <dgm:pt modelId="{5615BCA6-CD73-43E8-87AB-042C6FB8A7BA}" type="pres">
      <dgm:prSet presAssocID="{ADA6F29E-B4EE-421B-946D-AC5D5B3A1917}" presName="connector1" presStyleLbl="sibTrans2D1" presStyleIdx="0" presStyleCnt="3" custScaleX="11932" custScaleY="1079" custLinFactNeighborX="-82653" custLinFactNeighborY="-13259"/>
      <dgm:spPr/>
      <dgm:t>
        <a:bodyPr/>
        <a:lstStyle/>
        <a:p>
          <a:endParaRPr lang="en-US"/>
        </a:p>
      </dgm:t>
    </dgm:pt>
    <dgm:pt modelId="{0EAA993C-500B-48CB-9FA7-96456E9925A5}" type="pres">
      <dgm:prSet presAssocID="{5CAA71B9-1F5A-4AD4-A460-45A8DEF30105}" presName="connector2" presStyleLbl="sibTrans2D1" presStyleIdx="1" presStyleCnt="3" custFlipVert="1" custScaleX="48551" custScaleY="2248" custLinFactNeighborX="-74591" custLinFactNeighborY="-24417"/>
      <dgm:spPr/>
      <dgm:t>
        <a:bodyPr/>
        <a:lstStyle/>
        <a:p>
          <a:endParaRPr lang="en-US"/>
        </a:p>
      </dgm:t>
    </dgm:pt>
    <dgm:pt modelId="{4DB914AC-1774-4503-8E80-8ED4D9C60B75}" type="pres">
      <dgm:prSet presAssocID="{980AB4EC-6B28-48E4-A494-783E896D5C1F}" presName="connector3" presStyleLbl="sibTrans2D1" presStyleIdx="2" presStyleCnt="3" custFlipVert="0" custScaleX="1554" custScaleY="7423" custLinFactX="55644" custLinFactNeighborX="100000" custLinFactNeighborY="-44373"/>
      <dgm:spPr/>
      <dgm:t>
        <a:bodyPr/>
        <a:lstStyle/>
        <a:p>
          <a:endParaRPr lang="en-US"/>
        </a:p>
      </dgm:t>
    </dgm:pt>
  </dgm:ptLst>
  <dgm:cxnLst>
    <dgm:cxn modelId="{D0B2C1B4-9A1E-453E-8988-CE0F2BC87810}" type="presOf" srcId="{5CAA71B9-1F5A-4AD4-A460-45A8DEF30105}" destId="{0EAA993C-500B-48CB-9FA7-96456E9925A5}" srcOrd="0" destOrd="0" presId="urn:microsoft.com/office/officeart/2005/8/layout/gear1"/>
    <dgm:cxn modelId="{7A9A372C-50B1-439E-9286-47108F5AD9FD}" type="presOf" srcId="{ADA6F29E-B4EE-421B-946D-AC5D5B3A1917}" destId="{5615BCA6-CD73-43E8-87AB-042C6FB8A7BA}" srcOrd="0" destOrd="0" presId="urn:microsoft.com/office/officeart/2005/8/layout/gear1"/>
    <dgm:cxn modelId="{609C59F3-4170-4274-9183-136DAAA5DF83}" type="presOf" srcId="{BA4E7AF6-71E9-4503-AED2-DC582D9E3A1C}" destId="{C8C09708-5D28-4946-AB66-0C5501B2ACF8}" srcOrd="1" destOrd="0" presId="urn:microsoft.com/office/officeart/2005/8/layout/gear1"/>
    <dgm:cxn modelId="{8774C01A-8B08-4485-9ED6-E663D7A079E0}" type="presOf" srcId="{C403D393-D98C-44CB-A217-D7F876FE8567}" destId="{B221A460-2ECA-44B2-B161-52C1FC356BEC}" srcOrd="1" destOrd="0" presId="urn:microsoft.com/office/officeart/2005/8/layout/gear1"/>
    <dgm:cxn modelId="{BF58D113-9D10-4CC8-AE7F-E9179E5B4578}" type="presOf" srcId="{BA4E7AF6-71E9-4503-AED2-DC582D9E3A1C}" destId="{58E17FE1-C7B8-4A07-BAF6-E440AB3C0311}" srcOrd="2" destOrd="0" presId="urn:microsoft.com/office/officeart/2005/8/layout/gear1"/>
    <dgm:cxn modelId="{FA05207D-2D56-4E22-B8F0-EBBD24C47D69}" type="presOf" srcId="{C403D393-D98C-44CB-A217-D7F876FE8567}" destId="{A8E2A871-BCE2-4B83-9FD6-E077B912B40F}" srcOrd="0" destOrd="0" presId="urn:microsoft.com/office/officeart/2005/8/layout/gear1"/>
    <dgm:cxn modelId="{BD873CCD-4A8A-4AE5-89AD-584F2ED4C5A5}" type="presOf" srcId="{C403D393-D98C-44CB-A217-D7F876FE8567}" destId="{548EE5E9-432B-4BD5-B5DC-33A4BEBEDCAD}" srcOrd="2" destOrd="0" presId="urn:microsoft.com/office/officeart/2005/8/layout/gear1"/>
    <dgm:cxn modelId="{93B42CD9-2676-4C80-B3CF-D7843EB5F954}" type="presOf" srcId="{BA4E7AF6-71E9-4503-AED2-DC582D9E3A1C}" destId="{B2CA4F65-1FEC-4D6B-BB7C-56B9DE5B560F}" srcOrd="0" destOrd="0" presId="urn:microsoft.com/office/officeart/2005/8/layout/gear1"/>
    <dgm:cxn modelId="{3C130DBE-9185-4BD9-862D-BE2E18C201DB}" type="presOf" srcId="{4DC0C348-0DB1-466B-8153-4C5BC0A589A2}" destId="{969DEE69-4A58-4D67-8583-151408EF181B}" srcOrd="0" destOrd="0" presId="urn:microsoft.com/office/officeart/2005/8/layout/gear1"/>
    <dgm:cxn modelId="{2B5BFC1E-35E7-4ABE-94B3-FAC948041DF5}" type="presOf" srcId="{25684A85-7DEF-485C-896A-E7CFC039F21C}" destId="{BBC2E123-92FB-4B04-9336-72BB3D176525}" srcOrd="1" destOrd="0" presId="urn:microsoft.com/office/officeart/2005/8/layout/gear1"/>
    <dgm:cxn modelId="{AF400CF6-048A-46D4-B637-3ADC0B952F08}" srcId="{4DC0C348-0DB1-466B-8153-4C5BC0A589A2}" destId="{BA4E7AF6-71E9-4503-AED2-DC582D9E3A1C}" srcOrd="1" destOrd="0" parTransId="{84BE4830-A4D5-43F0-B103-3AD496FC8CD6}" sibTransId="{5CAA71B9-1F5A-4AD4-A460-45A8DEF30105}"/>
    <dgm:cxn modelId="{15AAB482-DED8-442F-B1D2-D7591630F887}" srcId="{4DC0C348-0DB1-466B-8153-4C5BC0A589A2}" destId="{C403D393-D98C-44CB-A217-D7F876FE8567}" srcOrd="2" destOrd="0" parTransId="{A58E1069-0D2B-4C1D-9F8A-6D8C9981B651}" sibTransId="{980AB4EC-6B28-48E4-A494-783E896D5C1F}"/>
    <dgm:cxn modelId="{7ABCCA8A-16E2-4E10-8264-5EFE9029BE91}" type="presOf" srcId="{25684A85-7DEF-485C-896A-E7CFC039F21C}" destId="{CB55E1E6-2055-4159-9DFF-48A7A69A0B42}" srcOrd="0" destOrd="0" presId="urn:microsoft.com/office/officeart/2005/8/layout/gear1"/>
    <dgm:cxn modelId="{85E291E0-1BEE-45C7-94F5-B303509B2FB3}" type="presOf" srcId="{980AB4EC-6B28-48E4-A494-783E896D5C1F}" destId="{4DB914AC-1774-4503-8E80-8ED4D9C60B75}" srcOrd="0" destOrd="0" presId="urn:microsoft.com/office/officeart/2005/8/layout/gear1"/>
    <dgm:cxn modelId="{40ACBE16-1611-4F0D-A25A-9002AF7CD36F}" type="presOf" srcId="{C403D393-D98C-44CB-A217-D7F876FE8567}" destId="{2EFCB867-BBC8-42BF-B56A-9DBBB64EB529}" srcOrd="3" destOrd="0" presId="urn:microsoft.com/office/officeart/2005/8/layout/gear1"/>
    <dgm:cxn modelId="{83B50091-5487-4D19-BC9C-5EF6F6AD22D7}" srcId="{4DC0C348-0DB1-466B-8153-4C5BC0A589A2}" destId="{25684A85-7DEF-485C-896A-E7CFC039F21C}" srcOrd="0" destOrd="0" parTransId="{B273EC2F-5689-44DE-A615-C28F47E5C447}" sibTransId="{ADA6F29E-B4EE-421B-946D-AC5D5B3A1917}"/>
    <dgm:cxn modelId="{73F197A9-4C34-4B12-9E7B-EC010EA23F4C}" type="presOf" srcId="{25684A85-7DEF-485C-896A-E7CFC039F21C}" destId="{76253E5B-7543-46EA-8E31-BB11978405D2}" srcOrd="2" destOrd="0" presId="urn:microsoft.com/office/officeart/2005/8/layout/gear1"/>
    <dgm:cxn modelId="{2335F1F4-8F1C-47E4-8CBA-CA1BA2300AD2}" type="presParOf" srcId="{969DEE69-4A58-4D67-8583-151408EF181B}" destId="{CB55E1E6-2055-4159-9DFF-48A7A69A0B42}" srcOrd="0" destOrd="0" presId="urn:microsoft.com/office/officeart/2005/8/layout/gear1"/>
    <dgm:cxn modelId="{870AAEBE-70A5-43A2-B639-AA79E799A04A}" type="presParOf" srcId="{969DEE69-4A58-4D67-8583-151408EF181B}" destId="{BBC2E123-92FB-4B04-9336-72BB3D176525}" srcOrd="1" destOrd="0" presId="urn:microsoft.com/office/officeart/2005/8/layout/gear1"/>
    <dgm:cxn modelId="{098ADB2C-6BD9-4F50-BB24-4068128DDEE0}" type="presParOf" srcId="{969DEE69-4A58-4D67-8583-151408EF181B}" destId="{76253E5B-7543-46EA-8E31-BB11978405D2}" srcOrd="2" destOrd="0" presId="urn:microsoft.com/office/officeart/2005/8/layout/gear1"/>
    <dgm:cxn modelId="{3007CA8C-33F3-43C8-B0F6-3C47E5975294}" type="presParOf" srcId="{969DEE69-4A58-4D67-8583-151408EF181B}" destId="{B2CA4F65-1FEC-4D6B-BB7C-56B9DE5B560F}" srcOrd="3" destOrd="0" presId="urn:microsoft.com/office/officeart/2005/8/layout/gear1"/>
    <dgm:cxn modelId="{E910BE83-6C11-4B31-B714-BF8F5FEA6C3E}" type="presParOf" srcId="{969DEE69-4A58-4D67-8583-151408EF181B}" destId="{C8C09708-5D28-4946-AB66-0C5501B2ACF8}" srcOrd="4" destOrd="0" presId="urn:microsoft.com/office/officeart/2005/8/layout/gear1"/>
    <dgm:cxn modelId="{059E9015-E637-453C-B5F9-C306B2D17798}" type="presParOf" srcId="{969DEE69-4A58-4D67-8583-151408EF181B}" destId="{58E17FE1-C7B8-4A07-BAF6-E440AB3C0311}" srcOrd="5" destOrd="0" presId="urn:microsoft.com/office/officeart/2005/8/layout/gear1"/>
    <dgm:cxn modelId="{399368F3-80A7-4837-8347-4E4A04463C03}" type="presParOf" srcId="{969DEE69-4A58-4D67-8583-151408EF181B}" destId="{A8E2A871-BCE2-4B83-9FD6-E077B912B40F}" srcOrd="6" destOrd="0" presId="urn:microsoft.com/office/officeart/2005/8/layout/gear1"/>
    <dgm:cxn modelId="{F4E66C4A-903C-4C43-8B8D-3A263AEEB24E}" type="presParOf" srcId="{969DEE69-4A58-4D67-8583-151408EF181B}" destId="{B221A460-2ECA-44B2-B161-52C1FC356BEC}" srcOrd="7" destOrd="0" presId="urn:microsoft.com/office/officeart/2005/8/layout/gear1"/>
    <dgm:cxn modelId="{C1758233-1ADA-4F0F-A88A-93B7D90476D2}" type="presParOf" srcId="{969DEE69-4A58-4D67-8583-151408EF181B}" destId="{548EE5E9-432B-4BD5-B5DC-33A4BEBEDCAD}" srcOrd="8" destOrd="0" presId="urn:microsoft.com/office/officeart/2005/8/layout/gear1"/>
    <dgm:cxn modelId="{2282C375-63F7-4617-B045-25E2B13F0CE0}" type="presParOf" srcId="{969DEE69-4A58-4D67-8583-151408EF181B}" destId="{2EFCB867-BBC8-42BF-B56A-9DBBB64EB529}" srcOrd="9" destOrd="0" presId="urn:microsoft.com/office/officeart/2005/8/layout/gear1"/>
    <dgm:cxn modelId="{3F1517F7-68A7-4233-9308-720FCB698E00}" type="presParOf" srcId="{969DEE69-4A58-4D67-8583-151408EF181B}" destId="{5615BCA6-CD73-43E8-87AB-042C6FB8A7BA}" srcOrd="10" destOrd="0" presId="urn:microsoft.com/office/officeart/2005/8/layout/gear1"/>
    <dgm:cxn modelId="{6C266233-904F-4B33-A6D2-9771D08B07A3}" type="presParOf" srcId="{969DEE69-4A58-4D67-8583-151408EF181B}" destId="{0EAA993C-500B-48CB-9FA7-96456E9925A5}" srcOrd="11" destOrd="0" presId="urn:microsoft.com/office/officeart/2005/8/layout/gear1"/>
    <dgm:cxn modelId="{C53A0A7E-54FD-484B-A1C8-DF3AE1CCB70E}" type="presParOf" srcId="{969DEE69-4A58-4D67-8583-151408EF181B}" destId="{4DB914AC-1774-4503-8E80-8ED4D9C60B75}" srcOrd="12" destOrd="0" presId="urn:microsoft.com/office/officeart/2005/8/layout/gear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68606CE-6348-4632-A625-EAB2867C774A}" type="doc">
      <dgm:prSet loTypeId="urn:microsoft.com/office/officeart/2005/8/layout/gear1" loCatId="process" qsTypeId="urn:microsoft.com/office/officeart/2005/8/quickstyle/simple1" qsCatId="simple" csTypeId="urn:microsoft.com/office/officeart/2005/8/colors/colorful4" csCatId="colorful" phldr="1"/>
      <dgm:spPr/>
      <dgm:t>
        <a:bodyPr/>
        <a:lstStyle/>
        <a:p>
          <a:endParaRPr lang="en-US"/>
        </a:p>
      </dgm:t>
    </dgm:pt>
    <dgm:pt modelId="{6EE10A75-62A0-41F9-9DCE-83CD4E7B0B9D}">
      <dgm:prSet phldrT="[Text]"/>
      <dgm:spPr/>
      <dgm:t>
        <a:bodyPr/>
        <a:lstStyle/>
        <a:p>
          <a:r>
            <a:rPr lang="en-US" dirty="0" smtClean="0"/>
            <a:t>Complex Text</a:t>
          </a:r>
          <a:endParaRPr lang="en-US" dirty="0"/>
        </a:p>
      </dgm:t>
    </dgm:pt>
    <dgm:pt modelId="{C2E52B74-243F-4BE4-AB24-C38A4BFEA76E}" type="parTrans" cxnId="{355A848E-95D2-40D3-ADBC-D839F71D4DAE}">
      <dgm:prSet/>
      <dgm:spPr/>
      <dgm:t>
        <a:bodyPr/>
        <a:lstStyle/>
        <a:p>
          <a:endParaRPr lang="en-US"/>
        </a:p>
      </dgm:t>
    </dgm:pt>
    <dgm:pt modelId="{7D8ADEBB-681F-47D7-AF62-519366768095}" type="sibTrans" cxnId="{355A848E-95D2-40D3-ADBC-D839F71D4DAE}">
      <dgm:prSet/>
      <dgm:spPr/>
      <dgm:t>
        <a:bodyPr/>
        <a:lstStyle/>
        <a:p>
          <a:endParaRPr lang="en-US"/>
        </a:p>
      </dgm:t>
    </dgm:pt>
    <dgm:pt modelId="{96B7728A-D38B-432D-A760-65ED04EF419F}">
      <dgm:prSet phldrT="[Text]"/>
      <dgm:spPr/>
      <dgm:t>
        <a:bodyPr/>
        <a:lstStyle/>
        <a:p>
          <a:r>
            <a:rPr lang="en-US" dirty="0" smtClean="0"/>
            <a:t>Talk Moves</a:t>
          </a:r>
          <a:endParaRPr lang="en-US" dirty="0"/>
        </a:p>
      </dgm:t>
    </dgm:pt>
    <dgm:pt modelId="{28AB8A3B-97D9-4377-A81A-25EF0E91A3E4}" type="parTrans" cxnId="{3B71A6D4-03D8-4FC7-A334-D8119956F6FE}">
      <dgm:prSet/>
      <dgm:spPr/>
      <dgm:t>
        <a:bodyPr/>
        <a:lstStyle/>
        <a:p>
          <a:endParaRPr lang="en-US"/>
        </a:p>
      </dgm:t>
    </dgm:pt>
    <dgm:pt modelId="{C4295D45-E632-435B-8027-9C0F36A2FA7B}" type="sibTrans" cxnId="{3B71A6D4-03D8-4FC7-A334-D8119956F6FE}">
      <dgm:prSet/>
      <dgm:spPr/>
      <dgm:t>
        <a:bodyPr/>
        <a:lstStyle/>
        <a:p>
          <a:endParaRPr lang="en-US"/>
        </a:p>
      </dgm:t>
    </dgm:pt>
    <dgm:pt modelId="{E648FD69-2D1A-4DCF-A92E-B65F7957C0A8}">
      <dgm:prSet phldrT="[Text]" custT="1"/>
      <dgm:spPr/>
      <dgm:t>
        <a:bodyPr/>
        <a:lstStyle/>
        <a:p>
          <a:r>
            <a:rPr lang="en-US" sz="2800" b="0" dirty="0" smtClean="0"/>
            <a:t>Paradigm Shift for ELLs</a:t>
          </a:r>
          <a:endParaRPr lang="en-US" sz="2800" b="0" dirty="0"/>
        </a:p>
      </dgm:t>
    </dgm:pt>
    <dgm:pt modelId="{B20422C2-8024-49D3-AFFA-62C8EC1719C4}" type="sibTrans" cxnId="{D303903B-6587-4057-9C43-C7107A600B11}">
      <dgm:prSet/>
      <dgm:spPr/>
      <dgm:t>
        <a:bodyPr/>
        <a:lstStyle/>
        <a:p>
          <a:endParaRPr lang="en-US"/>
        </a:p>
      </dgm:t>
    </dgm:pt>
    <dgm:pt modelId="{59D01EE4-F42F-4B15-9343-9EEA0BD09839}" type="parTrans" cxnId="{D303903B-6587-4057-9C43-C7107A600B11}">
      <dgm:prSet/>
      <dgm:spPr/>
      <dgm:t>
        <a:bodyPr/>
        <a:lstStyle/>
        <a:p>
          <a:endParaRPr lang="en-US"/>
        </a:p>
      </dgm:t>
    </dgm:pt>
    <dgm:pt modelId="{110D97E6-4045-4F5B-9A8D-83BC310E198F}" type="pres">
      <dgm:prSet presAssocID="{768606CE-6348-4632-A625-EAB2867C774A}" presName="composite" presStyleCnt="0">
        <dgm:presLayoutVars>
          <dgm:chMax val="3"/>
          <dgm:animLvl val="lvl"/>
          <dgm:resizeHandles val="exact"/>
        </dgm:presLayoutVars>
      </dgm:prSet>
      <dgm:spPr/>
      <dgm:t>
        <a:bodyPr/>
        <a:lstStyle/>
        <a:p>
          <a:endParaRPr lang="en-US"/>
        </a:p>
      </dgm:t>
    </dgm:pt>
    <dgm:pt modelId="{24FD303C-B9A7-444F-98C8-DA48458471BB}" type="pres">
      <dgm:prSet presAssocID="{6EE10A75-62A0-41F9-9DCE-83CD4E7B0B9D}" presName="gear1" presStyleLbl="node1" presStyleIdx="0" presStyleCnt="3" custLinFactNeighborX="-3535" custLinFactNeighborY="9795">
        <dgm:presLayoutVars>
          <dgm:chMax val="1"/>
          <dgm:bulletEnabled val="1"/>
        </dgm:presLayoutVars>
      </dgm:prSet>
      <dgm:spPr/>
      <dgm:t>
        <a:bodyPr/>
        <a:lstStyle/>
        <a:p>
          <a:endParaRPr lang="en-US"/>
        </a:p>
      </dgm:t>
    </dgm:pt>
    <dgm:pt modelId="{48EF4F14-7E65-4019-81E1-F348BE932508}" type="pres">
      <dgm:prSet presAssocID="{6EE10A75-62A0-41F9-9DCE-83CD4E7B0B9D}" presName="gear1srcNode" presStyleLbl="node1" presStyleIdx="0" presStyleCnt="3"/>
      <dgm:spPr/>
      <dgm:t>
        <a:bodyPr/>
        <a:lstStyle/>
        <a:p>
          <a:endParaRPr lang="en-US"/>
        </a:p>
      </dgm:t>
    </dgm:pt>
    <dgm:pt modelId="{AD45FC28-F625-4B87-9CDC-85AA628CCF8C}" type="pres">
      <dgm:prSet presAssocID="{6EE10A75-62A0-41F9-9DCE-83CD4E7B0B9D}" presName="gear1dstNode" presStyleLbl="node1" presStyleIdx="0" presStyleCnt="3"/>
      <dgm:spPr/>
      <dgm:t>
        <a:bodyPr/>
        <a:lstStyle/>
        <a:p>
          <a:endParaRPr lang="en-US"/>
        </a:p>
      </dgm:t>
    </dgm:pt>
    <dgm:pt modelId="{A88B23CA-5EFF-49BF-8AEB-9999C81395F4}" type="pres">
      <dgm:prSet presAssocID="{96B7728A-D38B-432D-A760-65ED04EF419F}" presName="gear2" presStyleLbl="node1" presStyleIdx="1" presStyleCnt="3" custScaleX="115189" custScaleY="115191" custLinFactNeighborX="-11017" custLinFactNeighborY="52174">
        <dgm:presLayoutVars>
          <dgm:chMax val="1"/>
          <dgm:bulletEnabled val="1"/>
        </dgm:presLayoutVars>
      </dgm:prSet>
      <dgm:spPr/>
      <dgm:t>
        <a:bodyPr/>
        <a:lstStyle/>
        <a:p>
          <a:endParaRPr lang="en-US"/>
        </a:p>
      </dgm:t>
    </dgm:pt>
    <dgm:pt modelId="{B234A015-5105-46B0-8929-3D97BAC2BF79}" type="pres">
      <dgm:prSet presAssocID="{96B7728A-D38B-432D-A760-65ED04EF419F}" presName="gear2srcNode" presStyleLbl="node1" presStyleIdx="1" presStyleCnt="3"/>
      <dgm:spPr/>
      <dgm:t>
        <a:bodyPr/>
        <a:lstStyle/>
        <a:p>
          <a:endParaRPr lang="en-US"/>
        </a:p>
      </dgm:t>
    </dgm:pt>
    <dgm:pt modelId="{22005CD0-B843-42FB-BC29-BED12B5EFE5A}" type="pres">
      <dgm:prSet presAssocID="{96B7728A-D38B-432D-A760-65ED04EF419F}" presName="gear2dstNode" presStyleLbl="node1" presStyleIdx="1" presStyleCnt="3"/>
      <dgm:spPr/>
      <dgm:t>
        <a:bodyPr/>
        <a:lstStyle/>
        <a:p>
          <a:endParaRPr lang="en-US"/>
        </a:p>
      </dgm:t>
    </dgm:pt>
    <dgm:pt modelId="{F8D19599-C56A-4462-95A9-34A578756863}" type="pres">
      <dgm:prSet presAssocID="{E648FD69-2D1A-4DCF-A92E-B65F7957C0A8}" presName="gear3" presStyleLbl="node1" presStyleIdx="2" presStyleCnt="3" custAng="88663" custScaleX="126081" custScaleY="124552" custLinFactNeighborX="5391" custLinFactNeighborY="16741"/>
      <dgm:spPr/>
      <dgm:t>
        <a:bodyPr/>
        <a:lstStyle/>
        <a:p>
          <a:endParaRPr lang="en-US"/>
        </a:p>
      </dgm:t>
    </dgm:pt>
    <dgm:pt modelId="{33A33BCB-EE61-4C9E-A517-D2F32E239CA7}" type="pres">
      <dgm:prSet presAssocID="{E648FD69-2D1A-4DCF-A92E-B65F7957C0A8}" presName="gear3tx" presStyleLbl="node1" presStyleIdx="2" presStyleCnt="3">
        <dgm:presLayoutVars>
          <dgm:chMax val="1"/>
          <dgm:bulletEnabled val="1"/>
        </dgm:presLayoutVars>
      </dgm:prSet>
      <dgm:spPr/>
      <dgm:t>
        <a:bodyPr/>
        <a:lstStyle/>
        <a:p>
          <a:endParaRPr lang="en-US"/>
        </a:p>
      </dgm:t>
    </dgm:pt>
    <dgm:pt modelId="{1D4493B7-8DF1-4E93-811A-2052FEC3F953}" type="pres">
      <dgm:prSet presAssocID="{E648FD69-2D1A-4DCF-A92E-B65F7957C0A8}" presName="gear3srcNode" presStyleLbl="node1" presStyleIdx="2" presStyleCnt="3"/>
      <dgm:spPr/>
      <dgm:t>
        <a:bodyPr/>
        <a:lstStyle/>
        <a:p>
          <a:endParaRPr lang="en-US"/>
        </a:p>
      </dgm:t>
    </dgm:pt>
    <dgm:pt modelId="{FC68A764-76EA-4506-85D6-53207BD3715B}" type="pres">
      <dgm:prSet presAssocID="{E648FD69-2D1A-4DCF-A92E-B65F7957C0A8}" presName="gear3dstNode" presStyleLbl="node1" presStyleIdx="2" presStyleCnt="3"/>
      <dgm:spPr/>
      <dgm:t>
        <a:bodyPr/>
        <a:lstStyle/>
        <a:p>
          <a:endParaRPr lang="en-US"/>
        </a:p>
      </dgm:t>
    </dgm:pt>
    <dgm:pt modelId="{A466E227-F648-4163-879B-5D36D3133C0D}" type="pres">
      <dgm:prSet presAssocID="{7D8ADEBB-681F-47D7-AF62-519366768095}" presName="connector1" presStyleLbl="sibTrans2D1" presStyleIdx="0" presStyleCnt="3" custScaleX="9288" custScaleY="9292" custLinFactNeighborX="-10089" custLinFactNeighborY="-3930"/>
      <dgm:spPr/>
      <dgm:t>
        <a:bodyPr/>
        <a:lstStyle/>
        <a:p>
          <a:endParaRPr lang="en-US"/>
        </a:p>
      </dgm:t>
    </dgm:pt>
    <dgm:pt modelId="{42DB30CE-B019-4A03-95A3-64FDC99D4FB2}" type="pres">
      <dgm:prSet presAssocID="{C4295D45-E632-435B-8027-9C0F36A2FA7B}" presName="connector2" presStyleLbl="sibTrans2D1" presStyleIdx="1" presStyleCnt="3" custAng="20107956" custFlipVert="1" custFlipHor="0" custScaleX="13174" custScaleY="2565" custLinFactNeighborX="-10138" custLinFactNeighborY="29099"/>
      <dgm:spPr/>
      <dgm:t>
        <a:bodyPr/>
        <a:lstStyle/>
        <a:p>
          <a:endParaRPr lang="en-US"/>
        </a:p>
      </dgm:t>
    </dgm:pt>
    <dgm:pt modelId="{F48DAA40-BAE5-4F92-AE5D-91C96E9733E9}" type="pres">
      <dgm:prSet presAssocID="{B20422C2-8024-49D3-AFFA-62C8EC1719C4}" presName="connector3" presStyleLbl="sibTrans2D1" presStyleIdx="2" presStyleCnt="3" custFlipVert="0" custFlipHor="1" custScaleX="13172" custScaleY="1511" custLinFactNeighborX="4527" custLinFactNeighborY="3544"/>
      <dgm:spPr/>
      <dgm:t>
        <a:bodyPr/>
        <a:lstStyle/>
        <a:p>
          <a:endParaRPr lang="en-US"/>
        </a:p>
      </dgm:t>
    </dgm:pt>
  </dgm:ptLst>
  <dgm:cxnLst>
    <dgm:cxn modelId="{F05E0D41-31B9-4BC4-BC50-09BC7F82420B}" type="presOf" srcId="{C4295D45-E632-435B-8027-9C0F36A2FA7B}" destId="{42DB30CE-B019-4A03-95A3-64FDC99D4FB2}" srcOrd="0" destOrd="0" presId="urn:microsoft.com/office/officeart/2005/8/layout/gear1"/>
    <dgm:cxn modelId="{A9E326B0-CB7E-44C9-9161-F29BA5FDB530}" type="presOf" srcId="{6EE10A75-62A0-41F9-9DCE-83CD4E7B0B9D}" destId="{24FD303C-B9A7-444F-98C8-DA48458471BB}" srcOrd="0" destOrd="0" presId="urn:microsoft.com/office/officeart/2005/8/layout/gear1"/>
    <dgm:cxn modelId="{8DF2F45B-7B81-4C57-8B41-2823A857F7DD}" type="presOf" srcId="{768606CE-6348-4632-A625-EAB2867C774A}" destId="{110D97E6-4045-4F5B-9A8D-83BC310E198F}" srcOrd="0" destOrd="0" presId="urn:microsoft.com/office/officeart/2005/8/layout/gear1"/>
    <dgm:cxn modelId="{9B3F74C0-4A4E-4D5A-87BE-FCC9AF0E282C}" type="presOf" srcId="{96B7728A-D38B-432D-A760-65ED04EF419F}" destId="{A88B23CA-5EFF-49BF-8AEB-9999C81395F4}" srcOrd="0" destOrd="0" presId="urn:microsoft.com/office/officeart/2005/8/layout/gear1"/>
    <dgm:cxn modelId="{723F8F2F-DEB0-423B-BE7E-8A86A26F5122}" type="presOf" srcId="{E648FD69-2D1A-4DCF-A92E-B65F7957C0A8}" destId="{1D4493B7-8DF1-4E93-811A-2052FEC3F953}" srcOrd="2" destOrd="0" presId="urn:microsoft.com/office/officeart/2005/8/layout/gear1"/>
    <dgm:cxn modelId="{870E4A97-58D8-4049-9531-6165F03646B3}" type="presOf" srcId="{E648FD69-2D1A-4DCF-A92E-B65F7957C0A8}" destId="{FC68A764-76EA-4506-85D6-53207BD3715B}" srcOrd="3" destOrd="0" presId="urn:microsoft.com/office/officeart/2005/8/layout/gear1"/>
    <dgm:cxn modelId="{A8021539-92C7-4610-958E-67C1DD0BC722}" type="presOf" srcId="{96B7728A-D38B-432D-A760-65ED04EF419F}" destId="{22005CD0-B843-42FB-BC29-BED12B5EFE5A}" srcOrd="2" destOrd="0" presId="urn:microsoft.com/office/officeart/2005/8/layout/gear1"/>
    <dgm:cxn modelId="{6982A569-8BA8-477E-BCA3-EBE3F7C209F8}" type="presOf" srcId="{96B7728A-D38B-432D-A760-65ED04EF419F}" destId="{B234A015-5105-46B0-8929-3D97BAC2BF79}" srcOrd="1" destOrd="0" presId="urn:microsoft.com/office/officeart/2005/8/layout/gear1"/>
    <dgm:cxn modelId="{515E472A-362B-4C10-8F86-8E64E2658693}" type="presOf" srcId="{E648FD69-2D1A-4DCF-A92E-B65F7957C0A8}" destId="{33A33BCB-EE61-4C9E-A517-D2F32E239CA7}" srcOrd="1" destOrd="0" presId="urn:microsoft.com/office/officeart/2005/8/layout/gear1"/>
    <dgm:cxn modelId="{4993E427-56B0-4D78-AE6C-59B79539A906}" type="presOf" srcId="{6EE10A75-62A0-41F9-9DCE-83CD4E7B0B9D}" destId="{AD45FC28-F625-4B87-9CDC-85AA628CCF8C}" srcOrd="2" destOrd="0" presId="urn:microsoft.com/office/officeart/2005/8/layout/gear1"/>
    <dgm:cxn modelId="{64C54A34-1B60-48BA-85CA-08F43D9FCB19}" type="presOf" srcId="{E648FD69-2D1A-4DCF-A92E-B65F7957C0A8}" destId="{F8D19599-C56A-4462-95A9-34A578756863}" srcOrd="0" destOrd="0" presId="urn:microsoft.com/office/officeart/2005/8/layout/gear1"/>
    <dgm:cxn modelId="{355A848E-95D2-40D3-ADBC-D839F71D4DAE}" srcId="{768606CE-6348-4632-A625-EAB2867C774A}" destId="{6EE10A75-62A0-41F9-9DCE-83CD4E7B0B9D}" srcOrd="0" destOrd="0" parTransId="{C2E52B74-243F-4BE4-AB24-C38A4BFEA76E}" sibTransId="{7D8ADEBB-681F-47D7-AF62-519366768095}"/>
    <dgm:cxn modelId="{D303903B-6587-4057-9C43-C7107A600B11}" srcId="{768606CE-6348-4632-A625-EAB2867C774A}" destId="{E648FD69-2D1A-4DCF-A92E-B65F7957C0A8}" srcOrd="2" destOrd="0" parTransId="{59D01EE4-F42F-4B15-9343-9EEA0BD09839}" sibTransId="{B20422C2-8024-49D3-AFFA-62C8EC1719C4}"/>
    <dgm:cxn modelId="{3B71A6D4-03D8-4FC7-A334-D8119956F6FE}" srcId="{768606CE-6348-4632-A625-EAB2867C774A}" destId="{96B7728A-D38B-432D-A760-65ED04EF419F}" srcOrd="1" destOrd="0" parTransId="{28AB8A3B-97D9-4377-A81A-25EF0E91A3E4}" sibTransId="{C4295D45-E632-435B-8027-9C0F36A2FA7B}"/>
    <dgm:cxn modelId="{89B33C92-E8CD-4436-841A-E3BF31E2939C}" type="presOf" srcId="{6EE10A75-62A0-41F9-9DCE-83CD4E7B0B9D}" destId="{48EF4F14-7E65-4019-81E1-F348BE932508}" srcOrd="1" destOrd="0" presId="urn:microsoft.com/office/officeart/2005/8/layout/gear1"/>
    <dgm:cxn modelId="{CEF31518-57A3-47BA-BC90-8171E69D5DD0}" type="presOf" srcId="{7D8ADEBB-681F-47D7-AF62-519366768095}" destId="{A466E227-F648-4163-879B-5D36D3133C0D}" srcOrd="0" destOrd="0" presId="urn:microsoft.com/office/officeart/2005/8/layout/gear1"/>
    <dgm:cxn modelId="{198C7022-CDA7-4986-A4B9-DE199E7C65CC}" type="presOf" srcId="{B20422C2-8024-49D3-AFFA-62C8EC1719C4}" destId="{F48DAA40-BAE5-4F92-AE5D-91C96E9733E9}" srcOrd="0" destOrd="0" presId="urn:microsoft.com/office/officeart/2005/8/layout/gear1"/>
    <dgm:cxn modelId="{6EFB9576-4817-4C56-AD98-1FC7011E9219}" type="presParOf" srcId="{110D97E6-4045-4F5B-9A8D-83BC310E198F}" destId="{24FD303C-B9A7-444F-98C8-DA48458471BB}" srcOrd="0" destOrd="0" presId="urn:microsoft.com/office/officeart/2005/8/layout/gear1"/>
    <dgm:cxn modelId="{89599953-413A-4DFE-BC65-27C9741BC496}" type="presParOf" srcId="{110D97E6-4045-4F5B-9A8D-83BC310E198F}" destId="{48EF4F14-7E65-4019-81E1-F348BE932508}" srcOrd="1" destOrd="0" presId="urn:microsoft.com/office/officeart/2005/8/layout/gear1"/>
    <dgm:cxn modelId="{410BB35C-5897-41C8-BFCE-D876D15D395B}" type="presParOf" srcId="{110D97E6-4045-4F5B-9A8D-83BC310E198F}" destId="{AD45FC28-F625-4B87-9CDC-85AA628CCF8C}" srcOrd="2" destOrd="0" presId="urn:microsoft.com/office/officeart/2005/8/layout/gear1"/>
    <dgm:cxn modelId="{6D2FE7C1-9EA2-4FFE-A9E5-7A152B3BD32E}" type="presParOf" srcId="{110D97E6-4045-4F5B-9A8D-83BC310E198F}" destId="{A88B23CA-5EFF-49BF-8AEB-9999C81395F4}" srcOrd="3" destOrd="0" presId="urn:microsoft.com/office/officeart/2005/8/layout/gear1"/>
    <dgm:cxn modelId="{782AB82A-76D4-48D2-8550-F4ACBBFDF9CE}" type="presParOf" srcId="{110D97E6-4045-4F5B-9A8D-83BC310E198F}" destId="{B234A015-5105-46B0-8929-3D97BAC2BF79}" srcOrd="4" destOrd="0" presId="urn:microsoft.com/office/officeart/2005/8/layout/gear1"/>
    <dgm:cxn modelId="{551B63F1-0D6E-46DE-B2AC-75412D150343}" type="presParOf" srcId="{110D97E6-4045-4F5B-9A8D-83BC310E198F}" destId="{22005CD0-B843-42FB-BC29-BED12B5EFE5A}" srcOrd="5" destOrd="0" presId="urn:microsoft.com/office/officeart/2005/8/layout/gear1"/>
    <dgm:cxn modelId="{19E87380-BC64-4FDB-B909-6F532F17A4CB}" type="presParOf" srcId="{110D97E6-4045-4F5B-9A8D-83BC310E198F}" destId="{F8D19599-C56A-4462-95A9-34A578756863}" srcOrd="6" destOrd="0" presId="urn:microsoft.com/office/officeart/2005/8/layout/gear1"/>
    <dgm:cxn modelId="{491E0A57-7159-4004-834D-C3E60DBF55FC}" type="presParOf" srcId="{110D97E6-4045-4F5B-9A8D-83BC310E198F}" destId="{33A33BCB-EE61-4C9E-A517-D2F32E239CA7}" srcOrd="7" destOrd="0" presId="urn:microsoft.com/office/officeart/2005/8/layout/gear1"/>
    <dgm:cxn modelId="{DE9BD6BF-8D2E-4E24-B2C1-3E4FD9C55B6D}" type="presParOf" srcId="{110D97E6-4045-4F5B-9A8D-83BC310E198F}" destId="{1D4493B7-8DF1-4E93-811A-2052FEC3F953}" srcOrd="8" destOrd="0" presId="urn:microsoft.com/office/officeart/2005/8/layout/gear1"/>
    <dgm:cxn modelId="{16E87824-426A-4454-9BCB-AAB678F243EA}" type="presParOf" srcId="{110D97E6-4045-4F5B-9A8D-83BC310E198F}" destId="{FC68A764-76EA-4506-85D6-53207BD3715B}" srcOrd="9" destOrd="0" presId="urn:microsoft.com/office/officeart/2005/8/layout/gear1"/>
    <dgm:cxn modelId="{FC62C0DA-45CA-472A-B9FA-ADC1A6A60856}" type="presParOf" srcId="{110D97E6-4045-4F5B-9A8D-83BC310E198F}" destId="{A466E227-F648-4163-879B-5D36D3133C0D}" srcOrd="10" destOrd="0" presId="urn:microsoft.com/office/officeart/2005/8/layout/gear1"/>
    <dgm:cxn modelId="{870A2231-390B-49CD-94C2-59E34AF7D4A3}" type="presParOf" srcId="{110D97E6-4045-4F5B-9A8D-83BC310E198F}" destId="{42DB30CE-B019-4A03-95A3-64FDC99D4FB2}" srcOrd="11" destOrd="0" presId="urn:microsoft.com/office/officeart/2005/8/layout/gear1"/>
    <dgm:cxn modelId="{10934073-F1C9-4361-8363-4ABEF3859CC2}" type="presParOf" srcId="{110D97E6-4045-4F5B-9A8D-83BC310E198F}" destId="{F48DAA40-BAE5-4F92-AE5D-91C96E9733E9}"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C06A1B7-288C-479A-B3FA-94744552B97F}" type="doc">
      <dgm:prSet loTypeId="urn:microsoft.com/office/officeart/2005/8/layout/hList7#1" loCatId="process" qsTypeId="urn:microsoft.com/office/officeart/2005/8/quickstyle/simple1" qsCatId="simple" csTypeId="urn:microsoft.com/office/officeart/2005/8/colors/accent1_2" csCatId="accent1" phldr="1"/>
      <dgm:spPr/>
    </dgm:pt>
    <dgm:pt modelId="{94CCE044-8AE2-47F1-9A69-A39C19C283EE}">
      <dgm:prSet phldrT="[Text]"/>
      <dgm:spPr/>
      <dgm:t>
        <a:bodyPr/>
        <a:lstStyle/>
        <a:p>
          <a:r>
            <a:rPr lang="en-US" dirty="0" smtClean="0"/>
            <a:t>Juicy Complex Text</a:t>
          </a:r>
          <a:endParaRPr lang="en-US" dirty="0"/>
        </a:p>
      </dgm:t>
    </dgm:pt>
    <dgm:pt modelId="{3D82FC69-CE50-450F-8679-60C528514F42}" type="parTrans" cxnId="{EEC43734-22CD-47E6-99F1-EFC933123D5D}">
      <dgm:prSet/>
      <dgm:spPr/>
    </dgm:pt>
    <dgm:pt modelId="{169AEAC1-EBA5-4B63-B80E-E8AA0D040938}" type="sibTrans" cxnId="{EEC43734-22CD-47E6-99F1-EFC933123D5D}">
      <dgm:prSet/>
      <dgm:spPr/>
    </dgm:pt>
    <dgm:pt modelId="{E6ECC337-9255-4E3A-A08F-CBE82B9B218B}">
      <dgm:prSet phldrT="[Text]"/>
      <dgm:spPr/>
      <dgm:t>
        <a:bodyPr/>
        <a:lstStyle/>
        <a:p>
          <a:r>
            <a:rPr lang="en-US" dirty="0" smtClean="0"/>
            <a:t>Conversations that Focus on Language</a:t>
          </a:r>
          <a:endParaRPr lang="en-US" dirty="0"/>
        </a:p>
      </dgm:t>
    </dgm:pt>
    <dgm:pt modelId="{73D0BC0E-B5B2-4814-B17B-FCE76167F366}" type="parTrans" cxnId="{4044E52E-C4A9-4839-8E5A-824CD19C729B}">
      <dgm:prSet/>
      <dgm:spPr/>
    </dgm:pt>
    <dgm:pt modelId="{4CB8B37B-0802-4DA2-8E22-6779068762D9}" type="sibTrans" cxnId="{4044E52E-C4A9-4839-8E5A-824CD19C729B}">
      <dgm:prSet/>
      <dgm:spPr/>
    </dgm:pt>
    <dgm:pt modelId="{406260E0-F42A-4582-8478-C954F573E0B9}" type="pres">
      <dgm:prSet presAssocID="{CC06A1B7-288C-479A-B3FA-94744552B97F}" presName="Name0" presStyleCnt="0">
        <dgm:presLayoutVars>
          <dgm:dir/>
          <dgm:resizeHandles val="exact"/>
        </dgm:presLayoutVars>
      </dgm:prSet>
      <dgm:spPr/>
    </dgm:pt>
    <dgm:pt modelId="{84D2FC72-4CAE-4D1A-9A06-4C70B31C38A0}" type="pres">
      <dgm:prSet presAssocID="{CC06A1B7-288C-479A-B3FA-94744552B97F}" presName="fgShape" presStyleLbl="fgShp" presStyleIdx="0" presStyleCnt="1"/>
      <dgm:spPr>
        <a:solidFill>
          <a:schemeClr val="accent6"/>
        </a:solidFill>
      </dgm:spPr>
    </dgm:pt>
    <dgm:pt modelId="{7061E497-2D49-4B5B-A1FC-5CEB3E35A070}" type="pres">
      <dgm:prSet presAssocID="{CC06A1B7-288C-479A-B3FA-94744552B97F}" presName="linComp" presStyleCnt="0"/>
      <dgm:spPr/>
    </dgm:pt>
    <dgm:pt modelId="{88353069-95AC-41EE-8189-072F3CB3DD49}" type="pres">
      <dgm:prSet presAssocID="{94CCE044-8AE2-47F1-9A69-A39C19C283EE}" presName="compNode" presStyleCnt="0"/>
      <dgm:spPr/>
    </dgm:pt>
    <dgm:pt modelId="{BCC8AA76-AEA3-4EF1-B530-724A8A47B294}" type="pres">
      <dgm:prSet presAssocID="{94CCE044-8AE2-47F1-9A69-A39C19C283EE}" presName="bkgdShape" presStyleLbl="node1" presStyleIdx="0" presStyleCnt="2"/>
      <dgm:spPr/>
      <dgm:t>
        <a:bodyPr/>
        <a:lstStyle/>
        <a:p>
          <a:endParaRPr lang="en-US"/>
        </a:p>
      </dgm:t>
    </dgm:pt>
    <dgm:pt modelId="{C7DE79A9-2412-4D28-8E54-FDCA5CACF564}" type="pres">
      <dgm:prSet presAssocID="{94CCE044-8AE2-47F1-9A69-A39C19C283EE}" presName="nodeTx" presStyleLbl="node1" presStyleIdx="0" presStyleCnt="2">
        <dgm:presLayoutVars>
          <dgm:bulletEnabled val="1"/>
        </dgm:presLayoutVars>
      </dgm:prSet>
      <dgm:spPr/>
      <dgm:t>
        <a:bodyPr/>
        <a:lstStyle/>
        <a:p>
          <a:endParaRPr lang="en-US"/>
        </a:p>
      </dgm:t>
    </dgm:pt>
    <dgm:pt modelId="{AD839D8E-EAA9-4877-A171-BCBE2CB61EE0}" type="pres">
      <dgm:prSet presAssocID="{94CCE044-8AE2-47F1-9A69-A39C19C283EE}" presName="invisiNode" presStyleLbl="node1" presStyleIdx="0" presStyleCnt="2"/>
      <dgm:spPr/>
    </dgm:pt>
    <dgm:pt modelId="{64CF33DE-982A-463A-B5AB-0AB72F401CCF}" type="pres">
      <dgm:prSet presAssocID="{94CCE044-8AE2-47F1-9A69-A39C19C283EE}" presName="imagNode" presStyleLbl="fgImgPlace1" presStyleIdx="0" presStyleCnt="2" custScaleX="117545" custScaleY="115812" custLinFactNeighborX="-1259" custLinFactNeighborY="5293"/>
      <dgm:spPr>
        <a:blipFill rotWithShape="0">
          <a:blip xmlns:r="http://schemas.openxmlformats.org/officeDocument/2006/relationships" r:embed="rId1"/>
          <a:stretch>
            <a:fillRect/>
          </a:stretch>
        </a:blipFill>
      </dgm:spPr>
    </dgm:pt>
    <dgm:pt modelId="{AA567C54-2DAB-48AA-8D7D-A33B469458FB}" type="pres">
      <dgm:prSet presAssocID="{169AEAC1-EBA5-4B63-B80E-E8AA0D040938}" presName="sibTrans" presStyleLbl="sibTrans2D1" presStyleIdx="0" presStyleCnt="0"/>
      <dgm:spPr/>
    </dgm:pt>
    <dgm:pt modelId="{4B145FE4-2380-4386-83F2-A96398B6F398}" type="pres">
      <dgm:prSet presAssocID="{E6ECC337-9255-4E3A-A08F-CBE82B9B218B}" presName="compNode" presStyleCnt="0"/>
      <dgm:spPr/>
    </dgm:pt>
    <dgm:pt modelId="{1C8200A3-8D98-4AC7-8476-3958D4E40815}" type="pres">
      <dgm:prSet presAssocID="{E6ECC337-9255-4E3A-A08F-CBE82B9B218B}" presName="bkgdShape" presStyleLbl="node1" presStyleIdx="1" presStyleCnt="2"/>
      <dgm:spPr/>
      <dgm:t>
        <a:bodyPr/>
        <a:lstStyle/>
        <a:p>
          <a:endParaRPr lang="en-US"/>
        </a:p>
      </dgm:t>
    </dgm:pt>
    <dgm:pt modelId="{8F89AF33-25A5-48CB-9239-E42911A8AC35}" type="pres">
      <dgm:prSet presAssocID="{E6ECC337-9255-4E3A-A08F-CBE82B9B218B}" presName="nodeTx" presStyleLbl="node1" presStyleIdx="1" presStyleCnt="2">
        <dgm:presLayoutVars>
          <dgm:bulletEnabled val="1"/>
        </dgm:presLayoutVars>
      </dgm:prSet>
      <dgm:spPr/>
      <dgm:t>
        <a:bodyPr/>
        <a:lstStyle/>
        <a:p>
          <a:endParaRPr lang="en-US"/>
        </a:p>
      </dgm:t>
    </dgm:pt>
    <dgm:pt modelId="{BB152742-61CA-4159-9099-4CEC4B3704A6}" type="pres">
      <dgm:prSet presAssocID="{E6ECC337-9255-4E3A-A08F-CBE82B9B218B}" presName="invisiNode" presStyleLbl="node1" presStyleIdx="1" presStyleCnt="2"/>
      <dgm:spPr/>
    </dgm:pt>
    <dgm:pt modelId="{39D681E3-1773-4FB8-B588-9DEEF1475511}" type="pres">
      <dgm:prSet presAssocID="{E6ECC337-9255-4E3A-A08F-CBE82B9B218B}" presName="imagNode" presStyleLbl="fgImgPlace1" presStyleIdx="1" presStyleCnt="2"/>
      <dgm:spPr/>
    </dgm:pt>
  </dgm:ptLst>
  <dgm:cxnLst>
    <dgm:cxn modelId="{67561581-38A1-493F-A458-051100231CFC}" type="presOf" srcId="{94CCE044-8AE2-47F1-9A69-A39C19C283EE}" destId="{BCC8AA76-AEA3-4EF1-B530-724A8A47B294}" srcOrd="0" destOrd="0" presId="urn:microsoft.com/office/officeart/2005/8/layout/hList7#1"/>
    <dgm:cxn modelId="{C3758E96-9A88-476B-8FBB-753CD8CE74DE}" type="presOf" srcId="{CC06A1B7-288C-479A-B3FA-94744552B97F}" destId="{406260E0-F42A-4582-8478-C954F573E0B9}" srcOrd="0" destOrd="0" presId="urn:microsoft.com/office/officeart/2005/8/layout/hList7#1"/>
    <dgm:cxn modelId="{856BFD35-3536-49F6-A395-20381AD6DE7F}" type="presOf" srcId="{169AEAC1-EBA5-4B63-B80E-E8AA0D040938}" destId="{AA567C54-2DAB-48AA-8D7D-A33B469458FB}" srcOrd="0" destOrd="0" presId="urn:microsoft.com/office/officeart/2005/8/layout/hList7#1"/>
    <dgm:cxn modelId="{74F5A42B-3CD7-4334-B871-9D12CEC3677F}" type="presOf" srcId="{E6ECC337-9255-4E3A-A08F-CBE82B9B218B}" destId="{1C8200A3-8D98-4AC7-8476-3958D4E40815}" srcOrd="0" destOrd="0" presId="urn:microsoft.com/office/officeart/2005/8/layout/hList7#1"/>
    <dgm:cxn modelId="{EEC43734-22CD-47E6-99F1-EFC933123D5D}" srcId="{CC06A1B7-288C-479A-B3FA-94744552B97F}" destId="{94CCE044-8AE2-47F1-9A69-A39C19C283EE}" srcOrd="0" destOrd="0" parTransId="{3D82FC69-CE50-450F-8679-60C528514F42}" sibTransId="{169AEAC1-EBA5-4B63-B80E-E8AA0D040938}"/>
    <dgm:cxn modelId="{A4AB15A8-C9BE-47AE-8225-71C09B8D3F00}" type="presOf" srcId="{94CCE044-8AE2-47F1-9A69-A39C19C283EE}" destId="{C7DE79A9-2412-4D28-8E54-FDCA5CACF564}" srcOrd="1" destOrd="0" presId="urn:microsoft.com/office/officeart/2005/8/layout/hList7#1"/>
    <dgm:cxn modelId="{4044E52E-C4A9-4839-8E5A-824CD19C729B}" srcId="{CC06A1B7-288C-479A-B3FA-94744552B97F}" destId="{E6ECC337-9255-4E3A-A08F-CBE82B9B218B}" srcOrd="1" destOrd="0" parTransId="{73D0BC0E-B5B2-4814-B17B-FCE76167F366}" sibTransId="{4CB8B37B-0802-4DA2-8E22-6779068762D9}"/>
    <dgm:cxn modelId="{1DE481DB-DAE0-4EAE-BB1E-C0EDCE911B48}" type="presOf" srcId="{E6ECC337-9255-4E3A-A08F-CBE82B9B218B}" destId="{8F89AF33-25A5-48CB-9239-E42911A8AC35}" srcOrd="1" destOrd="0" presId="urn:microsoft.com/office/officeart/2005/8/layout/hList7#1"/>
    <dgm:cxn modelId="{671B0CC0-6B33-4B0A-ADD5-96BE36B15A35}" type="presParOf" srcId="{406260E0-F42A-4582-8478-C954F573E0B9}" destId="{84D2FC72-4CAE-4D1A-9A06-4C70B31C38A0}" srcOrd="0" destOrd="0" presId="urn:microsoft.com/office/officeart/2005/8/layout/hList7#1"/>
    <dgm:cxn modelId="{DBA944B5-4BF0-4FEF-BA68-826447BBBAC5}" type="presParOf" srcId="{406260E0-F42A-4582-8478-C954F573E0B9}" destId="{7061E497-2D49-4B5B-A1FC-5CEB3E35A070}" srcOrd="1" destOrd="0" presId="urn:microsoft.com/office/officeart/2005/8/layout/hList7#1"/>
    <dgm:cxn modelId="{F01585D6-4AB7-4244-A77B-76B0A8AC8866}" type="presParOf" srcId="{7061E497-2D49-4B5B-A1FC-5CEB3E35A070}" destId="{88353069-95AC-41EE-8189-072F3CB3DD49}" srcOrd="0" destOrd="0" presId="urn:microsoft.com/office/officeart/2005/8/layout/hList7#1"/>
    <dgm:cxn modelId="{E8F8B180-FC24-4792-9756-9710D8385AA4}" type="presParOf" srcId="{88353069-95AC-41EE-8189-072F3CB3DD49}" destId="{BCC8AA76-AEA3-4EF1-B530-724A8A47B294}" srcOrd="0" destOrd="0" presId="urn:microsoft.com/office/officeart/2005/8/layout/hList7#1"/>
    <dgm:cxn modelId="{E47BB76F-844E-46CC-8C3B-EFCB759A6A0E}" type="presParOf" srcId="{88353069-95AC-41EE-8189-072F3CB3DD49}" destId="{C7DE79A9-2412-4D28-8E54-FDCA5CACF564}" srcOrd="1" destOrd="0" presId="urn:microsoft.com/office/officeart/2005/8/layout/hList7#1"/>
    <dgm:cxn modelId="{8F205998-223B-4863-BF01-9324FE6EA6AF}" type="presParOf" srcId="{88353069-95AC-41EE-8189-072F3CB3DD49}" destId="{AD839D8E-EAA9-4877-A171-BCBE2CB61EE0}" srcOrd="2" destOrd="0" presId="urn:microsoft.com/office/officeart/2005/8/layout/hList7#1"/>
    <dgm:cxn modelId="{F5D573ED-6B4E-4B72-BE54-5B68C1B2A6C6}" type="presParOf" srcId="{88353069-95AC-41EE-8189-072F3CB3DD49}" destId="{64CF33DE-982A-463A-B5AB-0AB72F401CCF}" srcOrd="3" destOrd="0" presId="urn:microsoft.com/office/officeart/2005/8/layout/hList7#1"/>
    <dgm:cxn modelId="{E99B112C-DDDF-40E7-84D8-62DEC73552C1}" type="presParOf" srcId="{7061E497-2D49-4B5B-A1FC-5CEB3E35A070}" destId="{AA567C54-2DAB-48AA-8D7D-A33B469458FB}" srcOrd="1" destOrd="0" presId="urn:microsoft.com/office/officeart/2005/8/layout/hList7#1"/>
    <dgm:cxn modelId="{1DBDC538-80D8-4E98-A20B-1495AD252D03}" type="presParOf" srcId="{7061E497-2D49-4B5B-A1FC-5CEB3E35A070}" destId="{4B145FE4-2380-4386-83F2-A96398B6F398}" srcOrd="2" destOrd="0" presId="urn:microsoft.com/office/officeart/2005/8/layout/hList7#1"/>
    <dgm:cxn modelId="{FCC262C0-183B-432D-9432-FB2425A3841A}" type="presParOf" srcId="{4B145FE4-2380-4386-83F2-A96398B6F398}" destId="{1C8200A3-8D98-4AC7-8476-3958D4E40815}" srcOrd="0" destOrd="0" presId="urn:microsoft.com/office/officeart/2005/8/layout/hList7#1"/>
    <dgm:cxn modelId="{E74B61BD-962D-44FE-A033-54EA52DC0AC1}" type="presParOf" srcId="{4B145FE4-2380-4386-83F2-A96398B6F398}" destId="{8F89AF33-25A5-48CB-9239-E42911A8AC35}" srcOrd="1" destOrd="0" presId="urn:microsoft.com/office/officeart/2005/8/layout/hList7#1"/>
    <dgm:cxn modelId="{108425B8-EB1F-41E1-9015-B6B3718491FF}" type="presParOf" srcId="{4B145FE4-2380-4386-83F2-A96398B6F398}" destId="{BB152742-61CA-4159-9099-4CEC4B3704A6}" srcOrd="2" destOrd="0" presId="urn:microsoft.com/office/officeart/2005/8/layout/hList7#1"/>
    <dgm:cxn modelId="{0A14E780-4103-42BC-B05F-F5543820C4EC}" type="presParOf" srcId="{4B145FE4-2380-4386-83F2-A96398B6F398}" destId="{39D681E3-1773-4FB8-B588-9DEEF1475511}"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8871700-4B30-434C-8CB5-C5030C67CE87}" type="doc">
      <dgm:prSet loTypeId="urn:microsoft.com/office/officeart/2005/8/layout/hList7#2" loCatId="process" qsTypeId="urn:microsoft.com/office/officeart/2005/8/quickstyle/simple1" qsCatId="simple" csTypeId="urn:microsoft.com/office/officeart/2005/8/colors/accent1_2" csCatId="accent1" phldr="1"/>
      <dgm:spPr/>
    </dgm:pt>
    <dgm:pt modelId="{CCF7C069-52A9-4B9C-87DF-FD5DC93BFA70}">
      <dgm:prSet phldrT="[Text]"/>
      <dgm:spPr/>
      <dgm:t>
        <a:bodyPr/>
        <a:lstStyle/>
        <a:p>
          <a:r>
            <a:rPr lang="en-US" dirty="0" smtClean="0"/>
            <a:t>Guiding Questions &amp; Conversation Prompts</a:t>
          </a:r>
          <a:endParaRPr lang="en-US" dirty="0"/>
        </a:p>
      </dgm:t>
    </dgm:pt>
    <dgm:pt modelId="{032F4F7F-7F2F-4D09-9606-E1E6C2E44FE9}" type="parTrans" cxnId="{F5A61321-CA62-4858-9292-1E192A8F96C2}">
      <dgm:prSet/>
      <dgm:spPr/>
    </dgm:pt>
    <dgm:pt modelId="{0B694ACD-6FB0-4A51-BE31-12817136F7A7}" type="sibTrans" cxnId="{F5A61321-CA62-4858-9292-1E192A8F96C2}">
      <dgm:prSet/>
      <dgm:spPr/>
    </dgm:pt>
    <dgm:pt modelId="{3F1E0707-76A5-44D8-9729-497F73D6326E}">
      <dgm:prSet phldrT="[Text]"/>
      <dgm:spPr/>
      <dgm:t>
        <a:bodyPr/>
        <a:lstStyle/>
        <a:p>
          <a:r>
            <a:rPr lang="en-US" dirty="0" smtClean="0"/>
            <a:t>Sentence Starters for Conversation Prompts</a:t>
          </a:r>
          <a:endParaRPr lang="en-US" dirty="0"/>
        </a:p>
      </dgm:t>
    </dgm:pt>
    <dgm:pt modelId="{01C8DDB2-6971-498A-962D-5AB4D3C5080C}" type="parTrans" cxnId="{F1AC2D4C-3DB2-4A4A-B7B9-60E15D867814}">
      <dgm:prSet/>
      <dgm:spPr/>
    </dgm:pt>
    <dgm:pt modelId="{A3CA1E9A-7E91-4329-9AF5-C09FDF06DEAD}" type="sibTrans" cxnId="{F1AC2D4C-3DB2-4A4A-B7B9-60E15D867814}">
      <dgm:prSet/>
      <dgm:spPr/>
    </dgm:pt>
    <dgm:pt modelId="{DAAEA351-44C6-4110-9183-9E7359B54AA9}">
      <dgm:prSet phldrT="[Text]"/>
      <dgm:spPr/>
      <dgm:t>
        <a:bodyPr/>
        <a:lstStyle/>
        <a:p>
          <a:r>
            <a:rPr lang="en-US" dirty="0" smtClean="0"/>
            <a:t>Writing Assignments</a:t>
          </a:r>
          <a:endParaRPr lang="en-US" dirty="0"/>
        </a:p>
      </dgm:t>
    </dgm:pt>
    <dgm:pt modelId="{7BEC6AD6-EF67-4D23-89B8-CD2DD0B8D2E0}" type="parTrans" cxnId="{E21621B1-57A8-4684-BD42-1CBDFB021F91}">
      <dgm:prSet/>
      <dgm:spPr/>
    </dgm:pt>
    <dgm:pt modelId="{39B84767-5F68-451A-A11B-12C9C5DC692C}" type="sibTrans" cxnId="{E21621B1-57A8-4684-BD42-1CBDFB021F91}">
      <dgm:prSet/>
      <dgm:spPr/>
    </dgm:pt>
    <dgm:pt modelId="{6217B319-EB8F-47D3-B269-1F6D56661C9C}" type="pres">
      <dgm:prSet presAssocID="{08871700-4B30-434C-8CB5-C5030C67CE87}" presName="Name0" presStyleCnt="0">
        <dgm:presLayoutVars>
          <dgm:dir/>
          <dgm:resizeHandles val="exact"/>
        </dgm:presLayoutVars>
      </dgm:prSet>
      <dgm:spPr/>
    </dgm:pt>
    <dgm:pt modelId="{202110E7-D51E-4E34-902F-2E7B910895EC}" type="pres">
      <dgm:prSet presAssocID="{08871700-4B30-434C-8CB5-C5030C67CE87}" presName="fgShape" presStyleLbl="fgShp" presStyleIdx="0" presStyleCnt="1"/>
      <dgm:spPr>
        <a:solidFill>
          <a:srgbClr val="FF3300"/>
        </a:solidFill>
      </dgm:spPr>
    </dgm:pt>
    <dgm:pt modelId="{2E0C93A3-2D0A-47FC-A192-E947F64B9505}" type="pres">
      <dgm:prSet presAssocID="{08871700-4B30-434C-8CB5-C5030C67CE87}" presName="linComp" presStyleCnt="0"/>
      <dgm:spPr/>
    </dgm:pt>
    <dgm:pt modelId="{9D9AEB20-4D85-461E-8890-DF292399CBB1}" type="pres">
      <dgm:prSet presAssocID="{CCF7C069-52A9-4B9C-87DF-FD5DC93BFA70}" presName="compNode" presStyleCnt="0"/>
      <dgm:spPr/>
    </dgm:pt>
    <dgm:pt modelId="{DAFCCAF6-7010-4C32-A114-5191CA9495D3}" type="pres">
      <dgm:prSet presAssocID="{CCF7C069-52A9-4B9C-87DF-FD5DC93BFA70}" presName="bkgdShape" presStyleLbl="node1" presStyleIdx="0" presStyleCnt="3"/>
      <dgm:spPr/>
      <dgm:t>
        <a:bodyPr/>
        <a:lstStyle/>
        <a:p>
          <a:endParaRPr lang="en-US"/>
        </a:p>
      </dgm:t>
    </dgm:pt>
    <dgm:pt modelId="{434658B9-2FF1-4BC2-BC7E-23E904F77A65}" type="pres">
      <dgm:prSet presAssocID="{CCF7C069-52A9-4B9C-87DF-FD5DC93BFA70}" presName="nodeTx" presStyleLbl="node1" presStyleIdx="0" presStyleCnt="3">
        <dgm:presLayoutVars>
          <dgm:bulletEnabled val="1"/>
        </dgm:presLayoutVars>
      </dgm:prSet>
      <dgm:spPr/>
      <dgm:t>
        <a:bodyPr/>
        <a:lstStyle/>
        <a:p>
          <a:endParaRPr lang="en-US"/>
        </a:p>
      </dgm:t>
    </dgm:pt>
    <dgm:pt modelId="{B54CF9DA-DB26-4EFA-91D9-5924C8161F47}" type="pres">
      <dgm:prSet presAssocID="{CCF7C069-52A9-4B9C-87DF-FD5DC93BFA70}" presName="invisiNode" presStyleLbl="node1" presStyleIdx="0" presStyleCnt="3"/>
      <dgm:spPr/>
    </dgm:pt>
    <dgm:pt modelId="{D501CAAD-9AE6-4160-9D47-85482B62040A}" type="pres">
      <dgm:prSet presAssocID="{CCF7C069-52A9-4B9C-87DF-FD5DC93BFA70}" presName="imagNode" presStyleLbl="fgImgPlace1" presStyleIdx="0" presStyleCnt="3"/>
      <dgm:spPr/>
    </dgm:pt>
    <dgm:pt modelId="{C2168D67-3D1E-41A0-8086-C4B62D47B478}" type="pres">
      <dgm:prSet presAssocID="{0B694ACD-6FB0-4A51-BE31-12817136F7A7}" presName="sibTrans" presStyleLbl="sibTrans2D1" presStyleIdx="0" presStyleCnt="0"/>
      <dgm:spPr/>
    </dgm:pt>
    <dgm:pt modelId="{E6019B59-3A70-4DC1-812A-B670C7A7FAC9}" type="pres">
      <dgm:prSet presAssocID="{3F1E0707-76A5-44D8-9729-497F73D6326E}" presName="compNode" presStyleCnt="0"/>
      <dgm:spPr/>
    </dgm:pt>
    <dgm:pt modelId="{DF2C9928-41E1-4EE1-9BCF-EDA9207C62D8}" type="pres">
      <dgm:prSet presAssocID="{3F1E0707-76A5-44D8-9729-497F73D6326E}" presName="bkgdShape" presStyleLbl="node1" presStyleIdx="1" presStyleCnt="3"/>
      <dgm:spPr/>
      <dgm:t>
        <a:bodyPr/>
        <a:lstStyle/>
        <a:p>
          <a:endParaRPr lang="en-US"/>
        </a:p>
      </dgm:t>
    </dgm:pt>
    <dgm:pt modelId="{E21302F0-20C9-477C-9485-B5D8053CF0AB}" type="pres">
      <dgm:prSet presAssocID="{3F1E0707-76A5-44D8-9729-497F73D6326E}" presName="nodeTx" presStyleLbl="node1" presStyleIdx="1" presStyleCnt="3">
        <dgm:presLayoutVars>
          <dgm:bulletEnabled val="1"/>
        </dgm:presLayoutVars>
      </dgm:prSet>
      <dgm:spPr/>
      <dgm:t>
        <a:bodyPr/>
        <a:lstStyle/>
        <a:p>
          <a:endParaRPr lang="en-US"/>
        </a:p>
      </dgm:t>
    </dgm:pt>
    <dgm:pt modelId="{1A5BF709-0476-4FFB-B1CB-BEF80FEBF0F7}" type="pres">
      <dgm:prSet presAssocID="{3F1E0707-76A5-44D8-9729-497F73D6326E}" presName="invisiNode" presStyleLbl="node1" presStyleIdx="1" presStyleCnt="3"/>
      <dgm:spPr/>
    </dgm:pt>
    <dgm:pt modelId="{CBC442DB-E3ED-4B07-BFB2-7931B7BB4EB2}" type="pres">
      <dgm:prSet presAssocID="{3F1E0707-76A5-44D8-9729-497F73D6326E}" presName="imagNode" presStyleLbl="fgImgPlace1" presStyleIdx="1" presStyleCnt="3"/>
      <dgm:spPr/>
    </dgm:pt>
    <dgm:pt modelId="{02FF5ECA-2009-418A-815C-C58AC698B1B5}" type="pres">
      <dgm:prSet presAssocID="{A3CA1E9A-7E91-4329-9AF5-C09FDF06DEAD}" presName="sibTrans" presStyleLbl="sibTrans2D1" presStyleIdx="0" presStyleCnt="0"/>
      <dgm:spPr/>
    </dgm:pt>
    <dgm:pt modelId="{34A36175-E004-4E88-BC1D-A5B300E028B4}" type="pres">
      <dgm:prSet presAssocID="{DAAEA351-44C6-4110-9183-9E7359B54AA9}" presName="compNode" presStyleCnt="0"/>
      <dgm:spPr/>
    </dgm:pt>
    <dgm:pt modelId="{436849B5-626E-40F7-A4DC-D9BFF65425A6}" type="pres">
      <dgm:prSet presAssocID="{DAAEA351-44C6-4110-9183-9E7359B54AA9}" presName="bkgdShape" presStyleLbl="node1" presStyleIdx="2" presStyleCnt="3"/>
      <dgm:spPr/>
      <dgm:t>
        <a:bodyPr/>
        <a:lstStyle/>
        <a:p>
          <a:endParaRPr lang="en-US"/>
        </a:p>
      </dgm:t>
    </dgm:pt>
    <dgm:pt modelId="{CD1AD906-9209-4018-A18A-8FF7DF0E88C7}" type="pres">
      <dgm:prSet presAssocID="{DAAEA351-44C6-4110-9183-9E7359B54AA9}" presName="nodeTx" presStyleLbl="node1" presStyleIdx="2" presStyleCnt="3">
        <dgm:presLayoutVars>
          <dgm:bulletEnabled val="1"/>
        </dgm:presLayoutVars>
      </dgm:prSet>
      <dgm:spPr/>
      <dgm:t>
        <a:bodyPr/>
        <a:lstStyle/>
        <a:p>
          <a:endParaRPr lang="en-US"/>
        </a:p>
      </dgm:t>
    </dgm:pt>
    <dgm:pt modelId="{4E6BCAE2-7AE6-4C81-AC26-4065E7EE79B0}" type="pres">
      <dgm:prSet presAssocID="{DAAEA351-44C6-4110-9183-9E7359B54AA9}" presName="invisiNode" presStyleLbl="node1" presStyleIdx="2" presStyleCnt="3"/>
      <dgm:spPr/>
    </dgm:pt>
    <dgm:pt modelId="{8FAB6A63-9D76-42B4-9EE3-4148417D8905}" type="pres">
      <dgm:prSet presAssocID="{DAAEA351-44C6-4110-9183-9E7359B54AA9}" presName="imagNode" presStyleLbl="fgImgPlace1" presStyleIdx="2" presStyleCnt="3"/>
      <dgm:spPr/>
    </dgm:pt>
  </dgm:ptLst>
  <dgm:cxnLst>
    <dgm:cxn modelId="{6FB0DC47-1E0B-4BEE-8FD4-31B8C94586E5}" type="presOf" srcId="{08871700-4B30-434C-8CB5-C5030C67CE87}" destId="{6217B319-EB8F-47D3-B269-1F6D56661C9C}" srcOrd="0" destOrd="0" presId="urn:microsoft.com/office/officeart/2005/8/layout/hList7#2"/>
    <dgm:cxn modelId="{943D27D5-C1D3-45F0-9C7F-6425B4CF9997}" type="presOf" srcId="{3F1E0707-76A5-44D8-9729-497F73D6326E}" destId="{E21302F0-20C9-477C-9485-B5D8053CF0AB}" srcOrd="1" destOrd="0" presId="urn:microsoft.com/office/officeart/2005/8/layout/hList7#2"/>
    <dgm:cxn modelId="{96579253-5F3B-4DC8-9254-E043DFA12566}" type="presOf" srcId="{DAAEA351-44C6-4110-9183-9E7359B54AA9}" destId="{CD1AD906-9209-4018-A18A-8FF7DF0E88C7}" srcOrd="1" destOrd="0" presId="urn:microsoft.com/office/officeart/2005/8/layout/hList7#2"/>
    <dgm:cxn modelId="{1296F9E8-81C6-4009-9F90-AC39F36C1A90}" type="presOf" srcId="{DAAEA351-44C6-4110-9183-9E7359B54AA9}" destId="{436849B5-626E-40F7-A4DC-D9BFF65425A6}" srcOrd="0" destOrd="0" presId="urn:microsoft.com/office/officeart/2005/8/layout/hList7#2"/>
    <dgm:cxn modelId="{CCF7BE3A-4E66-4C8F-A4A3-1B2EAF8BE735}" type="presOf" srcId="{CCF7C069-52A9-4B9C-87DF-FD5DC93BFA70}" destId="{434658B9-2FF1-4BC2-BC7E-23E904F77A65}" srcOrd="1" destOrd="0" presId="urn:microsoft.com/office/officeart/2005/8/layout/hList7#2"/>
    <dgm:cxn modelId="{E21621B1-57A8-4684-BD42-1CBDFB021F91}" srcId="{08871700-4B30-434C-8CB5-C5030C67CE87}" destId="{DAAEA351-44C6-4110-9183-9E7359B54AA9}" srcOrd="2" destOrd="0" parTransId="{7BEC6AD6-EF67-4D23-89B8-CD2DD0B8D2E0}" sibTransId="{39B84767-5F68-451A-A11B-12C9C5DC692C}"/>
    <dgm:cxn modelId="{D7B27413-380E-43E0-95B7-61BB87444D37}" type="presOf" srcId="{CCF7C069-52A9-4B9C-87DF-FD5DC93BFA70}" destId="{DAFCCAF6-7010-4C32-A114-5191CA9495D3}" srcOrd="0" destOrd="0" presId="urn:microsoft.com/office/officeart/2005/8/layout/hList7#2"/>
    <dgm:cxn modelId="{A25FDF63-006A-460E-BB4D-B02A837FE896}" type="presOf" srcId="{0B694ACD-6FB0-4A51-BE31-12817136F7A7}" destId="{C2168D67-3D1E-41A0-8086-C4B62D47B478}" srcOrd="0" destOrd="0" presId="urn:microsoft.com/office/officeart/2005/8/layout/hList7#2"/>
    <dgm:cxn modelId="{88AB45E3-DF18-4A6B-87E2-474F55A179BD}" type="presOf" srcId="{A3CA1E9A-7E91-4329-9AF5-C09FDF06DEAD}" destId="{02FF5ECA-2009-418A-815C-C58AC698B1B5}" srcOrd="0" destOrd="0" presId="urn:microsoft.com/office/officeart/2005/8/layout/hList7#2"/>
    <dgm:cxn modelId="{F5A61321-CA62-4858-9292-1E192A8F96C2}" srcId="{08871700-4B30-434C-8CB5-C5030C67CE87}" destId="{CCF7C069-52A9-4B9C-87DF-FD5DC93BFA70}" srcOrd="0" destOrd="0" parTransId="{032F4F7F-7F2F-4D09-9606-E1E6C2E44FE9}" sibTransId="{0B694ACD-6FB0-4A51-BE31-12817136F7A7}"/>
    <dgm:cxn modelId="{F1AC2D4C-3DB2-4A4A-B7B9-60E15D867814}" srcId="{08871700-4B30-434C-8CB5-C5030C67CE87}" destId="{3F1E0707-76A5-44D8-9729-497F73D6326E}" srcOrd="1" destOrd="0" parTransId="{01C8DDB2-6971-498A-962D-5AB4D3C5080C}" sibTransId="{A3CA1E9A-7E91-4329-9AF5-C09FDF06DEAD}"/>
    <dgm:cxn modelId="{FFC1D2DC-0698-4F9E-AF54-F2F97B82C543}" type="presOf" srcId="{3F1E0707-76A5-44D8-9729-497F73D6326E}" destId="{DF2C9928-41E1-4EE1-9BCF-EDA9207C62D8}" srcOrd="0" destOrd="0" presId="urn:microsoft.com/office/officeart/2005/8/layout/hList7#2"/>
    <dgm:cxn modelId="{225B5D38-363D-4EDE-B7E4-4D1B492CD10D}" type="presParOf" srcId="{6217B319-EB8F-47D3-B269-1F6D56661C9C}" destId="{202110E7-D51E-4E34-902F-2E7B910895EC}" srcOrd="0" destOrd="0" presId="urn:microsoft.com/office/officeart/2005/8/layout/hList7#2"/>
    <dgm:cxn modelId="{1CABB6ED-2167-4EF6-9A97-008FD6BCE648}" type="presParOf" srcId="{6217B319-EB8F-47D3-B269-1F6D56661C9C}" destId="{2E0C93A3-2D0A-47FC-A192-E947F64B9505}" srcOrd="1" destOrd="0" presId="urn:microsoft.com/office/officeart/2005/8/layout/hList7#2"/>
    <dgm:cxn modelId="{352723EA-69CF-48E8-B6CE-17360B8507F0}" type="presParOf" srcId="{2E0C93A3-2D0A-47FC-A192-E947F64B9505}" destId="{9D9AEB20-4D85-461E-8890-DF292399CBB1}" srcOrd="0" destOrd="0" presId="urn:microsoft.com/office/officeart/2005/8/layout/hList7#2"/>
    <dgm:cxn modelId="{E670E11F-9A12-460E-89F0-5D6E01696BAE}" type="presParOf" srcId="{9D9AEB20-4D85-461E-8890-DF292399CBB1}" destId="{DAFCCAF6-7010-4C32-A114-5191CA9495D3}" srcOrd="0" destOrd="0" presId="urn:microsoft.com/office/officeart/2005/8/layout/hList7#2"/>
    <dgm:cxn modelId="{B2AA3361-5219-428F-A346-2072372E5744}" type="presParOf" srcId="{9D9AEB20-4D85-461E-8890-DF292399CBB1}" destId="{434658B9-2FF1-4BC2-BC7E-23E904F77A65}" srcOrd="1" destOrd="0" presId="urn:microsoft.com/office/officeart/2005/8/layout/hList7#2"/>
    <dgm:cxn modelId="{F455BD5D-20B0-4A14-9ADC-6042448702A0}" type="presParOf" srcId="{9D9AEB20-4D85-461E-8890-DF292399CBB1}" destId="{B54CF9DA-DB26-4EFA-91D9-5924C8161F47}" srcOrd="2" destOrd="0" presId="urn:microsoft.com/office/officeart/2005/8/layout/hList7#2"/>
    <dgm:cxn modelId="{584A9CF1-E779-4AE3-8CA7-1124708CF0E4}" type="presParOf" srcId="{9D9AEB20-4D85-461E-8890-DF292399CBB1}" destId="{D501CAAD-9AE6-4160-9D47-85482B62040A}" srcOrd="3" destOrd="0" presId="urn:microsoft.com/office/officeart/2005/8/layout/hList7#2"/>
    <dgm:cxn modelId="{FFC4083A-C2FB-4B69-905A-940A68984585}" type="presParOf" srcId="{2E0C93A3-2D0A-47FC-A192-E947F64B9505}" destId="{C2168D67-3D1E-41A0-8086-C4B62D47B478}" srcOrd="1" destOrd="0" presId="urn:microsoft.com/office/officeart/2005/8/layout/hList7#2"/>
    <dgm:cxn modelId="{2B3868C3-057F-4B1B-8B2F-B8865DAB5619}" type="presParOf" srcId="{2E0C93A3-2D0A-47FC-A192-E947F64B9505}" destId="{E6019B59-3A70-4DC1-812A-B670C7A7FAC9}" srcOrd="2" destOrd="0" presId="urn:microsoft.com/office/officeart/2005/8/layout/hList7#2"/>
    <dgm:cxn modelId="{0CF9C5DC-7505-4B87-BF7C-4F169CAAE0E4}" type="presParOf" srcId="{E6019B59-3A70-4DC1-812A-B670C7A7FAC9}" destId="{DF2C9928-41E1-4EE1-9BCF-EDA9207C62D8}" srcOrd="0" destOrd="0" presId="urn:microsoft.com/office/officeart/2005/8/layout/hList7#2"/>
    <dgm:cxn modelId="{EF233DED-EF4C-4438-BE7D-0CBE27EB9BAF}" type="presParOf" srcId="{E6019B59-3A70-4DC1-812A-B670C7A7FAC9}" destId="{E21302F0-20C9-477C-9485-B5D8053CF0AB}" srcOrd="1" destOrd="0" presId="urn:microsoft.com/office/officeart/2005/8/layout/hList7#2"/>
    <dgm:cxn modelId="{15DC4B4A-4456-4E06-BF3E-8EE55CE15D15}" type="presParOf" srcId="{E6019B59-3A70-4DC1-812A-B670C7A7FAC9}" destId="{1A5BF709-0476-4FFB-B1CB-BEF80FEBF0F7}" srcOrd="2" destOrd="0" presId="urn:microsoft.com/office/officeart/2005/8/layout/hList7#2"/>
    <dgm:cxn modelId="{06161DC2-8265-4567-A02B-9E1A84F5519D}" type="presParOf" srcId="{E6019B59-3A70-4DC1-812A-B670C7A7FAC9}" destId="{CBC442DB-E3ED-4B07-BFB2-7931B7BB4EB2}" srcOrd="3" destOrd="0" presId="urn:microsoft.com/office/officeart/2005/8/layout/hList7#2"/>
    <dgm:cxn modelId="{DDA6D0B0-8979-4E26-9162-E2F3040076B6}" type="presParOf" srcId="{2E0C93A3-2D0A-47FC-A192-E947F64B9505}" destId="{02FF5ECA-2009-418A-815C-C58AC698B1B5}" srcOrd="3" destOrd="0" presId="urn:microsoft.com/office/officeart/2005/8/layout/hList7#2"/>
    <dgm:cxn modelId="{44AF6A91-EF04-450F-9BFB-70FC7C3887CC}" type="presParOf" srcId="{2E0C93A3-2D0A-47FC-A192-E947F64B9505}" destId="{34A36175-E004-4E88-BC1D-A5B300E028B4}" srcOrd="4" destOrd="0" presId="urn:microsoft.com/office/officeart/2005/8/layout/hList7#2"/>
    <dgm:cxn modelId="{E56AF9BD-C217-417A-A698-085811FFC50C}" type="presParOf" srcId="{34A36175-E004-4E88-BC1D-A5B300E028B4}" destId="{436849B5-626E-40F7-A4DC-D9BFF65425A6}" srcOrd="0" destOrd="0" presId="urn:microsoft.com/office/officeart/2005/8/layout/hList7#2"/>
    <dgm:cxn modelId="{0A315E05-B92E-463D-95B8-794490B11A05}" type="presParOf" srcId="{34A36175-E004-4E88-BC1D-A5B300E028B4}" destId="{CD1AD906-9209-4018-A18A-8FF7DF0E88C7}" srcOrd="1" destOrd="0" presId="urn:microsoft.com/office/officeart/2005/8/layout/hList7#2"/>
    <dgm:cxn modelId="{6F9FCCBA-F37B-4091-8754-B867B4494F7C}" type="presParOf" srcId="{34A36175-E004-4E88-BC1D-A5B300E028B4}" destId="{4E6BCAE2-7AE6-4C81-AC26-4065E7EE79B0}" srcOrd="2" destOrd="0" presId="urn:microsoft.com/office/officeart/2005/8/layout/hList7#2"/>
    <dgm:cxn modelId="{2F2EA478-F03E-460F-8DB3-71276BF21F5C}" type="presParOf" srcId="{34A36175-E004-4E88-BC1D-A5B300E028B4}" destId="{8FAB6A63-9D76-42B4-9EE3-4148417D8905}" srcOrd="3" destOrd="0" presId="urn:microsoft.com/office/officeart/2005/8/layout/hList7#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8606CE-6348-4632-A625-EAB2867C774A}" type="doc">
      <dgm:prSet loTypeId="urn:microsoft.com/office/officeart/2005/8/layout/gear1" loCatId="process" qsTypeId="urn:microsoft.com/office/officeart/2005/8/quickstyle/simple1" qsCatId="simple" csTypeId="urn:microsoft.com/office/officeart/2005/8/colors/colorful4" csCatId="colorful" phldr="1"/>
      <dgm:spPr/>
    </dgm:pt>
    <dgm:pt modelId="{6EE10A75-62A0-41F9-9DCE-83CD4E7B0B9D}">
      <dgm:prSet phldrT="[Text]"/>
      <dgm:spPr/>
      <dgm:t>
        <a:bodyPr/>
        <a:lstStyle/>
        <a:p>
          <a:endParaRPr lang="en-US" dirty="0"/>
        </a:p>
      </dgm:t>
    </dgm:pt>
    <dgm:pt modelId="{C2E52B74-243F-4BE4-AB24-C38A4BFEA76E}" type="parTrans" cxnId="{355A848E-95D2-40D3-ADBC-D839F71D4DAE}">
      <dgm:prSet/>
      <dgm:spPr/>
      <dgm:t>
        <a:bodyPr/>
        <a:lstStyle/>
        <a:p>
          <a:endParaRPr lang="en-US"/>
        </a:p>
      </dgm:t>
    </dgm:pt>
    <dgm:pt modelId="{7D8ADEBB-681F-47D7-AF62-519366768095}" type="sibTrans" cxnId="{355A848E-95D2-40D3-ADBC-D839F71D4DAE}">
      <dgm:prSet/>
      <dgm:spPr/>
      <dgm:t>
        <a:bodyPr/>
        <a:lstStyle/>
        <a:p>
          <a:endParaRPr lang="en-US"/>
        </a:p>
      </dgm:t>
    </dgm:pt>
    <dgm:pt modelId="{96B7728A-D38B-432D-A760-65ED04EF419F}">
      <dgm:prSet phldrT="[Text]"/>
      <dgm:spPr/>
      <dgm:t>
        <a:bodyPr/>
        <a:lstStyle/>
        <a:p>
          <a:endParaRPr lang="en-US" dirty="0"/>
        </a:p>
      </dgm:t>
    </dgm:pt>
    <dgm:pt modelId="{28AB8A3B-97D9-4377-A81A-25EF0E91A3E4}" type="parTrans" cxnId="{3B71A6D4-03D8-4FC7-A334-D8119956F6FE}">
      <dgm:prSet/>
      <dgm:spPr/>
      <dgm:t>
        <a:bodyPr/>
        <a:lstStyle/>
        <a:p>
          <a:endParaRPr lang="en-US"/>
        </a:p>
      </dgm:t>
    </dgm:pt>
    <dgm:pt modelId="{C4295D45-E632-435B-8027-9C0F36A2FA7B}" type="sibTrans" cxnId="{3B71A6D4-03D8-4FC7-A334-D8119956F6FE}">
      <dgm:prSet/>
      <dgm:spPr/>
      <dgm:t>
        <a:bodyPr/>
        <a:lstStyle/>
        <a:p>
          <a:endParaRPr lang="en-US"/>
        </a:p>
      </dgm:t>
    </dgm:pt>
    <dgm:pt modelId="{E648FD69-2D1A-4DCF-A92E-B65F7957C0A8}">
      <dgm:prSet phldrT="[Text]" custT="1"/>
      <dgm:spPr/>
      <dgm:t>
        <a:bodyPr/>
        <a:lstStyle/>
        <a:p>
          <a:endParaRPr lang="en-US" sz="2800" b="0" dirty="0"/>
        </a:p>
      </dgm:t>
    </dgm:pt>
    <dgm:pt modelId="{B20422C2-8024-49D3-AFFA-62C8EC1719C4}" type="sibTrans" cxnId="{D303903B-6587-4057-9C43-C7107A600B11}">
      <dgm:prSet/>
      <dgm:spPr/>
      <dgm:t>
        <a:bodyPr/>
        <a:lstStyle/>
        <a:p>
          <a:endParaRPr lang="en-US"/>
        </a:p>
      </dgm:t>
    </dgm:pt>
    <dgm:pt modelId="{59D01EE4-F42F-4B15-9343-9EEA0BD09839}" type="parTrans" cxnId="{D303903B-6587-4057-9C43-C7107A600B11}">
      <dgm:prSet/>
      <dgm:spPr/>
      <dgm:t>
        <a:bodyPr/>
        <a:lstStyle/>
        <a:p>
          <a:endParaRPr lang="en-US"/>
        </a:p>
      </dgm:t>
    </dgm:pt>
    <dgm:pt modelId="{110D97E6-4045-4F5B-9A8D-83BC310E198F}" type="pres">
      <dgm:prSet presAssocID="{768606CE-6348-4632-A625-EAB2867C774A}" presName="composite" presStyleCnt="0">
        <dgm:presLayoutVars>
          <dgm:chMax val="3"/>
          <dgm:animLvl val="lvl"/>
          <dgm:resizeHandles val="exact"/>
        </dgm:presLayoutVars>
      </dgm:prSet>
      <dgm:spPr/>
    </dgm:pt>
    <dgm:pt modelId="{24FD303C-B9A7-444F-98C8-DA48458471BB}" type="pres">
      <dgm:prSet presAssocID="{6EE10A75-62A0-41F9-9DCE-83CD4E7B0B9D}" presName="gear1" presStyleLbl="node1" presStyleIdx="0" presStyleCnt="3" custLinFactNeighborX="-3535" custLinFactNeighborY="9795">
        <dgm:presLayoutVars>
          <dgm:chMax val="1"/>
          <dgm:bulletEnabled val="1"/>
        </dgm:presLayoutVars>
      </dgm:prSet>
      <dgm:spPr/>
      <dgm:t>
        <a:bodyPr/>
        <a:lstStyle/>
        <a:p>
          <a:endParaRPr lang="en-US"/>
        </a:p>
      </dgm:t>
    </dgm:pt>
    <dgm:pt modelId="{48EF4F14-7E65-4019-81E1-F348BE932508}" type="pres">
      <dgm:prSet presAssocID="{6EE10A75-62A0-41F9-9DCE-83CD4E7B0B9D}" presName="gear1srcNode" presStyleLbl="node1" presStyleIdx="0" presStyleCnt="3"/>
      <dgm:spPr/>
      <dgm:t>
        <a:bodyPr/>
        <a:lstStyle/>
        <a:p>
          <a:endParaRPr lang="en-US"/>
        </a:p>
      </dgm:t>
    </dgm:pt>
    <dgm:pt modelId="{AD45FC28-F625-4B87-9CDC-85AA628CCF8C}" type="pres">
      <dgm:prSet presAssocID="{6EE10A75-62A0-41F9-9DCE-83CD4E7B0B9D}" presName="gear1dstNode" presStyleLbl="node1" presStyleIdx="0" presStyleCnt="3"/>
      <dgm:spPr/>
      <dgm:t>
        <a:bodyPr/>
        <a:lstStyle/>
        <a:p>
          <a:endParaRPr lang="en-US"/>
        </a:p>
      </dgm:t>
    </dgm:pt>
    <dgm:pt modelId="{A88B23CA-5EFF-49BF-8AEB-9999C81395F4}" type="pres">
      <dgm:prSet presAssocID="{96B7728A-D38B-432D-A760-65ED04EF419F}" presName="gear2" presStyleLbl="node1" presStyleIdx="1" presStyleCnt="3" custScaleX="115189" custScaleY="115191" custLinFactNeighborX="-17961" custLinFactNeighborY="45230">
        <dgm:presLayoutVars>
          <dgm:chMax val="1"/>
          <dgm:bulletEnabled val="1"/>
        </dgm:presLayoutVars>
      </dgm:prSet>
      <dgm:spPr/>
      <dgm:t>
        <a:bodyPr/>
        <a:lstStyle/>
        <a:p>
          <a:endParaRPr lang="en-US"/>
        </a:p>
      </dgm:t>
    </dgm:pt>
    <dgm:pt modelId="{B234A015-5105-46B0-8929-3D97BAC2BF79}" type="pres">
      <dgm:prSet presAssocID="{96B7728A-D38B-432D-A760-65ED04EF419F}" presName="gear2srcNode" presStyleLbl="node1" presStyleIdx="1" presStyleCnt="3"/>
      <dgm:spPr/>
      <dgm:t>
        <a:bodyPr/>
        <a:lstStyle/>
        <a:p>
          <a:endParaRPr lang="en-US"/>
        </a:p>
      </dgm:t>
    </dgm:pt>
    <dgm:pt modelId="{22005CD0-B843-42FB-BC29-BED12B5EFE5A}" type="pres">
      <dgm:prSet presAssocID="{96B7728A-D38B-432D-A760-65ED04EF419F}" presName="gear2dstNode" presStyleLbl="node1" presStyleIdx="1" presStyleCnt="3"/>
      <dgm:spPr/>
      <dgm:t>
        <a:bodyPr/>
        <a:lstStyle/>
        <a:p>
          <a:endParaRPr lang="en-US"/>
        </a:p>
      </dgm:t>
    </dgm:pt>
    <dgm:pt modelId="{F8D19599-C56A-4462-95A9-34A578756863}" type="pres">
      <dgm:prSet presAssocID="{E648FD69-2D1A-4DCF-A92E-B65F7957C0A8}" presName="gear3" presStyleLbl="node1" presStyleIdx="2" presStyleCnt="3" custAng="900000" custScaleX="126081" custScaleY="124552" custLinFactNeighborX="173" custLinFactNeighborY="14437"/>
      <dgm:spPr/>
      <dgm:t>
        <a:bodyPr/>
        <a:lstStyle/>
        <a:p>
          <a:endParaRPr lang="en-US"/>
        </a:p>
      </dgm:t>
    </dgm:pt>
    <dgm:pt modelId="{33A33BCB-EE61-4C9E-A517-D2F32E239CA7}" type="pres">
      <dgm:prSet presAssocID="{E648FD69-2D1A-4DCF-A92E-B65F7957C0A8}" presName="gear3tx" presStyleLbl="node1" presStyleIdx="2" presStyleCnt="3">
        <dgm:presLayoutVars>
          <dgm:chMax val="1"/>
          <dgm:bulletEnabled val="1"/>
        </dgm:presLayoutVars>
      </dgm:prSet>
      <dgm:spPr/>
      <dgm:t>
        <a:bodyPr/>
        <a:lstStyle/>
        <a:p>
          <a:endParaRPr lang="en-US"/>
        </a:p>
      </dgm:t>
    </dgm:pt>
    <dgm:pt modelId="{1D4493B7-8DF1-4E93-811A-2052FEC3F953}" type="pres">
      <dgm:prSet presAssocID="{E648FD69-2D1A-4DCF-A92E-B65F7957C0A8}" presName="gear3srcNode" presStyleLbl="node1" presStyleIdx="2" presStyleCnt="3"/>
      <dgm:spPr/>
      <dgm:t>
        <a:bodyPr/>
        <a:lstStyle/>
        <a:p>
          <a:endParaRPr lang="en-US"/>
        </a:p>
      </dgm:t>
    </dgm:pt>
    <dgm:pt modelId="{FC68A764-76EA-4506-85D6-53207BD3715B}" type="pres">
      <dgm:prSet presAssocID="{E648FD69-2D1A-4DCF-A92E-B65F7957C0A8}" presName="gear3dstNode" presStyleLbl="node1" presStyleIdx="2" presStyleCnt="3"/>
      <dgm:spPr/>
      <dgm:t>
        <a:bodyPr/>
        <a:lstStyle/>
        <a:p>
          <a:endParaRPr lang="en-US"/>
        </a:p>
      </dgm:t>
    </dgm:pt>
    <dgm:pt modelId="{A466E227-F648-4163-879B-5D36D3133C0D}" type="pres">
      <dgm:prSet presAssocID="{7D8ADEBB-681F-47D7-AF62-519366768095}" presName="connector1" presStyleLbl="sibTrans2D1" presStyleIdx="0" presStyleCnt="3" custScaleX="9288" custScaleY="9292" custLinFactNeighborX="-10089" custLinFactNeighborY="-3930"/>
      <dgm:spPr/>
      <dgm:t>
        <a:bodyPr/>
        <a:lstStyle/>
        <a:p>
          <a:endParaRPr lang="en-US"/>
        </a:p>
      </dgm:t>
    </dgm:pt>
    <dgm:pt modelId="{42DB30CE-B019-4A03-95A3-64FDC99D4FB2}" type="pres">
      <dgm:prSet presAssocID="{C4295D45-E632-435B-8027-9C0F36A2FA7B}" presName="connector2" presStyleLbl="sibTrans2D1" presStyleIdx="1" presStyleCnt="3" custAng="20107956" custFlipVert="1" custFlipHor="0" custScaleX="13174" custScaleY="2565" custLinFactNeighborX="-10138" custLinFactNeighborY="29099"/>
      <dgm:spPr/>
      <dgm:t>
        <a:bodyPr/>
        <a:lstStyle/>
        <a:p>
          <a:endParaRPr lang="en-US"/>
        </a:p>
      </dgm:t>
    </dgm:pt>
    <dgm:pt modelId="{F48DAA40-BAE5-4F92-AE5D-91C96E9733E9}" type="pres">
      <dgm:prSet presAssocID="{B20422C2-8024-49D3-AFFA-62C8EC1719C4}" presName="connector3" presStyleLbl="sibTrans2D1" presStyleIdx="2" presStyleCnt="3" custFlipVert="0" custFlipHor="1" custScaleX="13172" custScaleY="1511" custLinFactNeighborX="1428" custLinFactNeighborY="-7084"/>
      <dgm:spPr/>
      <dgm:t>
        <a:bodyPr/>
        <a:lstStyle/>
        <a:p>
          <a:endParaRPr lang="en-US"/>
        </a:p>
      </dgm:t>
    </dgm:pt>
  </dgm:ptLst>
  <dgm:cxnLst>
    <dgm:cxn modelId="{E0F847FF-E29D-4184-B005-3BDD405F6744}" type="presOf" srcId="{96B7728A-D38B-432D-A760-65ED04EF419F}" destId="{B234A015-5105-46B0-8929-3D97BAC2BF79}" srcOrd="1" destOrd="0" presId="urn:microsoft.com/office/officeart/2005/8/layout/gear1"/>
    <dgm:cxn modelId="{A731286C-E3B0-4CEB-9CE0-224AA8CE1E8F}" type="presOf" srcId="{E648FD69-2D1A-4DCF-A92E-B65F7957C0A8}" destId="{F8D19599-C56A-4462-95A9-34A578756863}" srcOrd="0" destOrd="0" presId="urn:microsoft.com/office/officeart/2005/8/layout/gear1"/>
    <dgm:cxn modelId="{F3B215FB-6DA3-41B6-A851-3C15720CAB2E}" type="presOf" srcId="{96B7728A-D38B-432D-A760-65ED04EF419F}" destId="{22005CD0-B843-42FB-BC29-BED12B5EFE5A}" srcOrd="2" destOrd="0" presId="urn:microsoft.com/office/officeart/2005/8/layout/gear1"/>
    <dgm:cxn modelId="{872E0A6E-0491-4E0F-A4AD-EA931279D4CE}" type="presOf" srcId="{7D8ADEBB-681F-47D7-AF62-519366768095}" destId="{A466E227-F648-4163-879B-5D36D3133C0D}" srcOrd="0" destOrd="0" presId="urn:microsoft.com/office/officeart/2005/8/layout/gear1"/>
    <dgm:cxn modelId="{48407DC2-53CB-46A2-A36F-2D0093D2A414}" type="presOf" srcId="{6EE10A75-62A0-41F9-9DCE-83CD4E7B0B9D}" destId="{24FD303C-B9A7-444F-98C8-DA48458471BB}" srcOrd="0" destOrd="0" presId="urn:microsoft.com/office/officeart/2005/8/layout/gear1"/>
    <dgm:cxn modelId="{35F21774-CF06-48E2-9502-3936B64BF222}" type="presOf" srcId="{E648FD69-2D1A-4DCF-A92E-B65F7957C0A8}" destId="{FC68A764-76EA-4506-85D6-53207BD3715B}" srcOrd="3" destOrd="0" presId="urn:microsoft.com/office/officeart/2005/8/layout/gear1"/>
    <dgm:cxn modelId="{9373EEAD-32D6-40F0-A0DD-CDB97CC3BC7C}" type="presOf" srcId="{96B7728A-D38B-432D-A760-65ED04EF419F}" destId="{A88B23CA-5EFF-49BF-8AEB-9999C81395F4}" srcOrd="0" destOrd="0" presId="urn:microsoft.com/office/officeart/2005/8/layout/gear1"/>
    <dgm:cxn modelId="{435DCD4C-9947-4B05-BFF4-50BD370AE2A2}" type="presOf" srcId="{768606CE-6348-4632-A625-EAB2867C774A}" destId="{110D97E6-4045-4F5B-9A8D-83BC310E198F}" srcOrd="0" destOrd="0" presId="urn:microsoft.com/office/officeart/2005/8/layout/gear1"/>
    <dgm:cxn modelId="{DEF6F0DD-11A1-426F-BDB1-C19ED4278958}" type="presOf" srcId="{E648FD69-2D1A-4DCF-A92E-B65F7957C0A8}" destId="{1D4493B7-8DF1-4E93-811A-2052FEC3F953}" srcOrd="2" destOrd="0" presId="urn:microsoft.com/office/officeart/2005/8/layout/gear1"/>
    <dgm:cxn modelId="{25C7399B-51FB-4B9E-A377-B92E04155FDB}" type="presOf" srcId="{E648FD69-2D1A-4DCF-A92E-B65F7957C0A8}" destId="{33A33BCB-EE61-4C9E-A517-D2F32E239CA7}" srcOrd="1" destOrd="0" presId="urn:microsoft.com/office/officeart/2005/8/layout/gear1"/>
    <dgm:cxn modelId="{5BEF6683-279E-4516-A51C-30EF8F247ADC}" type="presOf" srcId="{C4295D45-E632-435B-8027-9C0F36A2FA7B}" destId="{42DB30CE-B019-4A03-95A3-64FDC99D4FB2}" srcOrd="0" destOrd="0" presId="urn:microsoft.com/office/officeart/2005/8/layout/gear1"/>
    <dgm:cxn modelId="{355A848E-95D2-40D3-ADBC-D839F71D4DAE}" srcId="{768606CE-6348-4632-A625-EAB2867C774A}" destId="{6EE10A75-62A0-41F9-9DCE-83CD4E7B0B9D}" srcOrd="0" destOrd="0" parTransId="{C2E52B74-243F-4BE4-AB24-C38A4BFEA76E}" sibTransId="{7D8ADEBB-681F-47D7-AF62-519366768095}"/>
    <dgm:cxn modelId="{D303903B-6587-4057-9C43-C7107A600B11}" srcId="{768606CE-6348-4632-A625-EAB2867C774A}" destId="{E648FD69-2D1A-4DCF-A92E-B65F7957C0A8}" srcOrd="2" destOrd="0" parTransId="{59D01EE4-F42F-4B15-9343-9EEA0BD09839}" sibTransId="{B20422C2-8024-49D3-AFFA-62C8EC1719C4}"/>
    <dgm:cxn modelId="{BB44D530-8E18-4BD8-9434-B43F8FBFD223}" type="presOf" srcId="{B20422C2-8024-49D3-AFFA-62C8EC1719C4}" destId="{F48DAA40-BAE5-4F92-AE5D-91C96E9733E9}" srcOrd="0" destOrd="0" presId="urn:microsoft.com/office/officeart/2005/8/layout/gear1"/>
    <dgm:cxn modelId="{3B71A6D4-03D8-4FC7-A334-D8119956F6FE}" srcId="{768606CE-6348-4632-A625-EAB2867C774A}" destId="{96B7728A-D38B-432D-A760-65ED04EF419F}" srcOrd="1" destOrd="0" parTransId="{28AB8A3B-97D9-4377-A81A-25EF0E91A3E4}" sibTransId="{C4295D45-E632-435B-8027-9C0F36A2FA7B}"/>
    <dgm:cxn modelId="{6FD3373B-D229-4FAA-A27B-1A1933BA2D4E}" type="presOf" srcId="{6EE10A75-62A0-41F9-9DCE-83CD4E7B0B9D}" destId="{AD45FC28-F625-4B87-9CDC-85AA628CCF8C}" srcOrd="2" destOrd="0" presId="urn:microsoft.com/office/officeart/2005/8/layout/gear1"/>
    <dgm:cxn modelId="{1D458FC1-02FA-4397-BBF8-D8029A86ACEB}" type="presOf" srcId="{6EE10A75-62A0-41F9-9DCE-83CD4E7B0B9D}" destId="{48EF4F14-7E65-4019-81E1-F348BE932508}" srcOrd="1" destOrd="0" presId="urn:microsoft.com/office/officeart/2005/8/layout/gear1"/>
    <dgm:cxn modelId="{985FF376-6062-4D5C-8793-406E76AB51DE}" type="presParOf" srcId="{110D97E6-4045-4F5B-9A8D-83BC310E198F}" destId="{24FD303C-B9A7-444F-98C8-DA48458471BB}" srcOrd="0" destOrd="0" presId="urn:microsoft.com/office/officeart/2005/8/layout/gear1"/>
    <dgm:cxn modelId="{5B9A7970-A7D5-4734-8768-896EE09D31B1}" type="presParOf" srcId="{110D97E6-4045-4F5B-9A8D-83BC310E198F}" destId="{48EF4F14-7E65-4019-81E1-F348BE932508}" srcOrd="1" destOrd="0" presId="urn:microsoft.com/office/officeart/2005/8/layout/gear1"/>
    <dgm:cxn modelId="{819DC6C4-D7E7-4CB7-B8D1-2EA14E6DD0F6}" type="presParOf" srcId="{110D97E6-4045-4F5B-9A8D-83BC310E198F}" destId="{AD45FC28-F625-4B87-9CDC-85AA628CCF8C}" srcOrd="2" destOrd="0" presId="urn:microsoft.com/office/officeart/2005/8/layout/gear1"/>
    <dgm:cxn modelId="{A0324A81-FCC1-4EC9-AA45-945BF27232CA}" type="presParOf" srcId="{110D97E6-4045-4F5B-9A8D-83BC310E198F}" destId="{A88B23CA-5EFF-49BF-8AEB-9999C81395F4}" srcOrd="3" destOrd="0" presId="urn:microsoft.com/office/officeart/2005/8/layout/gear1"/>
    <dgm:cxn modelId="{989EBC42-9DE8-4267-9FDB-A2BAC45C4A7D}" type="presParOf" srcId="{110D97E6-4045-4F5B-9A8D-83BC310E198F}" destId="{B234A015-5105-46B0-8929-3D97BAC2BF79}" srcOrd="4" destOrd="0" presId="urn:microsoft.com/office/officeart/2005/8/layout/gear1"/>
    <dgm:cxn modelId="{2780EFF4-2885-475F-8EE3-6962EEC57B7D}" type="presParOf" srcId="{110D97E6-4045-4F5B-9A8D-83BC310E198F}" destId="{22005CD0-B843-42FB-BC29-BED12B5EFE5A}" srcOrd="5" destOrd="0" presId="urn:microsoft.com/office/officeart/2005/8/layout/gear1"/>
    <dgm:cxn modelId="{4350655A-3E02-4965-A6C4-E8264E7FA232}" type="presParOf" srcId="{110D97E6-4045-4F5B-9A8D-83BC310E198F}" destId="{F8D19599-C56A-4462-95A9-34A578756863}" srcOrd="6" destOrd="0" presId="urn:microsoft.com/office/officeart/2005/8/layout/gear1"/>
    <dgm:cxn modelId="{82A9342E-9886-43DC-8118-C37B45FDCE6A}" type="presParOf" srcId="{110D97E6-4045-4F5B-9A8D-83BC310E198F}" destId="{33A33BCB-EE61-4C9E-A517-D2F32E239CA7}" srcOrd="7" destOrd="0" presId="urn:microsoft.com/office/officeart/2005/8/layout/gear1"/>
    <dgm:cxn modelId="{0EA9848D-C68F-4D99-81DC-12EA3289CFF3}" type="presParOf" srcId="{110D97E6-4045-4F5B-9A8D-83BC310E198F}" destId="{1D4493B7-8DF1-4E93-811A-2052FEC3F953}" srcOrd="8" destOrd="0" presId="urn:microsoft.com/office/officeart/2005/8/layout/gear1"/>
    <dgm:cxn modelId="{E5064577-2AD1-4408-804D-9F72885BB315}" type="presParOf" srcId="{110D97E6-4045-4F5B-9A8D-83BC310E198F}" destId="{FC68A764-76EA-4506-85D6-53207BD3715B}" srcOrd="9" destOrd="0" presId="urn:microsoft.com/office/officeart/2005/8/layout/gear1"/>
    <dgm:cxn modelId="{DBB5F173-34E9-486F-BD2A-C88B219AFA22}" type="presParOf" srcId="{110D97E6-4045-4F5B-9A8D-83BC310E198F}" destId="{A466E227-F648-4163-879B-5D36D3133C0D}" srcOrd="10" destOrd="0" presId="urn:microsoft.com/office/officeart/2005/8/layout/gear1"/>
    <dgm:cxn modelId="{6347FC7B-60A8-4BC0-B8A1-655F9A706E40}" type="presParOf" srcId="{110D97E6-4045-4F5B-9A8D-83BC310E198F}" destId="{42DB30CE-B019-4A03-95A3-64FDC99D4FB2}" srcOrd="11" destOrd="0" presId="urn:microsoft.com/office/officeart/2005/8/layout/gear1"/>
    <dgm:cxn modelId="{C984FA6C-467D-4FC3-ADEC-E40F46793EE2}" type="presParOf" srcId="{110D97E6-4045-4F5B-9A8D-83BC310E198F}" destId="{F48DAA40-BAE5-4F92-AE5D-91C96E9733E9}"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C0C348-0DB1-466B-8153-4C5BC0A589A2}" type="doc">
      <dgm:prSet loTypeId="urn:microsoft.com/office/officeart/2005/8/layout/gear1" loCatId="process" qsTypeId="urn:microsoft.com/office/officeart/2005/8/quickstyle/simple1" qsCatId="simple" csTypeId="urn:microsoft.com/office/officeart/2005/8/colors/colorful5" csCatId="colorful" phldr="1"/>
      <dgm:spPr/>
    </dgm:pt>
    <dgm:pt modelId="{25684A85-7DEF-485C-896A-E7CFC039F21C}">
      <dgm:prSet phldrT="[Text]" custT="1"/>
      <dgm:spPr/>
      <dgm:t>
        <a:bodyPr/>
        <a:lstStyle/>
        <a:p>
          <a:r>
            <a:rPr lang="en-US" sz="2800" b="1" dirty="0" smtClean="0"/>
            <a:t>Common Core State Standards</a:t>
          </a:r>
          <a:endParaRPr lang="en-US" sz="2800" b="1" dirty="0"/>
        </a:p>
      </dgm:t>
    </dgm:pt>
    <dgm:pt modelId="{B273EC2F-5689-44DE-A615-C28F47E5C447}" type="parTrans" cxnId="{83B50091-5487-4D19-BC9C-5EF6F6AD22D7}">
      <dgm:prSet/>
      <dgm:spPr/>
      <dgm:t>
        <a:bodyPr/>
        <a:lstStyle/>
        <a:p>
          <a:endParaRPr lang="en-US"/>
        </a:p>
      </dgm:t>
    </dgm:pt>
    <dgm:pt modelId="{ADA6F29E-B4EE-421B-946D-AC5D5B3A1917}" type="sibTrans" cxnId="{83B50091-5487-4D19-BC9C-5EF6F6AD22D7}">
      <dgm:prSet/>
      <dgm:spPr/>
      <dgm:t>
        <a:bodyPr/>
        <a:lstStyle/>
        <a:p>
          <a:endParaRPr lang="en-US"/>
        </a:p>
      </dgm:t>
    </dgm:pt>
    <dgm:pt modelId="{BA4E7AF6-71E9-4503-AED2-DC582D9E3A1C}">
      <dgm:prSet phldrT="[Text]" custT="1"/>
      <dgm:spPr>
        <a:noFill/>
      </dgm:spPr>
      <dgm:t>
        <a:bodyPr/>
        <a:lstStyle/>
        <a:p>
          <a:r>
            <a:rPr lang="en-US" sz="2000" b="1" dirty="0" smtClean="0"/>
            <a:t>Academic Language Development</a:t>
          </a:r>
          <a:endParaRPr lang="en-US" sz="2000" b="1" dirty="0"/>
        </a:p>
      </dgm:t>
    </dgm:pt>
    <dgm:pt modelId="{84BE4830-A4D5-43F0-B103-3AD496FC8CD6}" type="parTrans" cxnId="{AF400CF6-048A-46D4-B637-3ADC0B952F08}">
      <dgm:prSet/>
      <dgm:spPr/>
      <dgm:t>
        <a:bodyPr/>
        <a:lstStyle/>
        <a:p>
          <a:endParaRPr lang="en-US"/>
        </a:p>
      </dgm:t>
    </dgm:pt>
    <dgm:pt modelId="{5CAA71B9-1F5A-4AD4-A460-45A8DEF30105}" type="sibTrans" cxnId="{AF400CF6-048A-46D4-B637-3ADC0B952F08}">
      <dgm:prSet/>
      <dgm:spPr>
        <a:noFill/>
      </dgm:spPr>
      <dgm:t>
        <a:bodyPr/>
        <a:lstStyle/>
        <a:p>
          <a:endParaRPr lang="en-US"/>
        </a:p>
      </dgm:t>
    </dgm:pt>
    <dgm:pt modelId="{C403D393-D98C-44CB-A217-D7F876FE8567}">
      <dgm:prSet phldrT="[Text]" custT="1"/>
      <dgm:spPr>
        <a:noFill/>
      </dgm:spPr>
      <dgm:t>
        <a:bodyPr/>
        <a:lstStyle/>
        <a:p>
          <a:r>
            <a:rPr lang="en-US" sz="2000" b="1" dirty="0" smtClean="0"/>
            <a:t>Instructional Shifts</a:t>
          </a:r>
          <a:endParaRPr lang="en-US" sz="2000" b="1" dirty="0"/>
        </a:p>
      </dgm:t>
    </dgm:pt>
    <dgm:pt modelId="{980AB4EC-6B28-48E4-A494-783E896D5C1F}" type="sibTrans" cxnId="{15AAB482-DED8-442F-B1D2-D7591630F887}">
      <dgm:prSet/>
      <dgm:spPr/>
      <dgm:t>
        <a:bodyPr/>
        <a:lstStyle/>
        <a:p>
          <a:endParaRPr lang="en-US"/>
        </a:p>
      </dgm:t>
    </dgm:pt>
    <dgm:pt modelId="{A58E1069-0D2B-4C1D-9F8A-6D8C9981B651}" type="parTrans" cxnId="{15AAB482-DED8-442F-B1D2-D7591630F887}">
      <dgm:prSet/>
      <dgm:spPr/>
      <dgm:t>
        <a:bodyPr/>
        <a:lstStyle/>
        <a:p>
          <a:endParaRPr lang="en-US"/>
        </a:p>
      </dgm:t>
    </dgm:pt>
    <dgm:pt modelId="{969DEE69-4A58-4D67-8583-151408EF181B}" type="pres">
      <dgm:prSet presAssocID="{4DC0C348-0DB1-466B-8153-4C5BC0A589A2}" presName="composite" presStyleCnt="0">
        <dgm:presLayoutVars>
          <dgm:chMax val="3"/>
          <dgm:animLvl val="lvl"/>
          <dgm:resizeHandles val="exact"/>
        </dgm:presLayoutVars>
      </dgm:prSet>
      <dgm:spPr/>
    </dgm:pt>
    <dgm:pt modelId="{CB55E1E6-2055-4159-9DFF-48A7A69A0B42}" type="pres">
      <dgm:prSet presAssocID="{25684A85-7DEF-485C-896A-E7CFC039F21C}" presName="gear1" presStyleLbl="node1" presStyleIdx="0" presStyleCnt="3" custLinFactX="-20944" custLinFactNeighborX="-100000" custLinFactNeighborY="3275">
        <dgm:presLayoutVars>
          <dgm:chMax val="1"/>
          <dgm:bulletEnabled val="1"/>
        </dgm:presLayoutVars>
      </dgm:prSet>
      <dgm:spPr/>
      <dgm:t>
        <a:bodyPr/>
        <a:lstStyle/>
        <a:p>
          <a:endParaRPr lang="en-US"/>
        </a:p>
      </dgm:t>
    </dgm:pt>
    <dgm:pt modelId="{BBC2E123-92FB-4B04-9336-72BB3D176525}" type="pres">
      <dgm:prSet presAssocID="{25684A85-7DEF-485C-896A-E7CFC039F21C}" presName="gear1srcNode" presStyleLbl="node1" presStyleIdx="0" presStyleCnt="3"/>
      <dgm:spPr/>
      <dgm:t>
        <a:bodyPr/>
        <a:lstStyle/>
        <a:p>
          <a:endParaRPr lang="en-US"/>
        </a:p>
      </dgm:t>
    </dgm:pt>
    <dgm:pt modelId="{76253E5B-7543-46EA-8E31-BB11978405D2}" type="pres">
      <dgm:prSet presAssocID="{25684A85-7DEF-485C-896A-E7CFC039F21C}" presName="gear1dstNode" presStyleLbl="node1" presStyleIdx="0" presStyleCnt="3"/>
      <dgm:spPr/>
      <dgm:t>
        <a:bodyPr/>
        <a:lstStyle/>
        <a:p>
          <a:endParaRPr lang="en-US"/>
        </a:p>
      </dgm:t>
    </dgm:pt>
    <dgm:pt modelId="{B2CA4F65-1FEC-4D6B-BB7C-56B9DE5B560F}" type="pres">
      <dgm:prSet presAssocID="{BA4E7AF6-71E9-4503-AED2-DC582D9E3A1C}" presName="gear2" presStyleLbl="node1" presStyleIdx="1" presStyleCnt="3" custScaleX="122221" custScaleY="113783" custLinFactNeighborX="-94174" custLinFactNeighborY="-60536">
        <dgm:presLayoutVars>
          <dgm:chMax val="1"/>
          <dgm:bulletEnabled val="1"/>
        </dgm:presLayoutVars>
      </dgm:prSet>
      <dgm:spPr/>
      <dgm:t>
        <a:bodyPr/>
        <a:lstStyle/>
        <a:p>
          <a:endParaRPr lang="en-US"/>
        </a:p>
      </dgm:t>
    </dgm:pt>
    <dgm:pt modelId="{C8C09708-5D28-4946-AB66-0C5501B2ACF8}" type="pres">
      <dgm:prSet presAssocID="{BA4E7AF6-71E9-4503-AED2-DC582D9E3A1C}" presName="gear2srcNode" presStyleLbl="node1" presStyleIdx="1" presStyleCnt="3"/>
      <dgm:spPr/>
      <dgm:t>
        <a:bodyPr/>
        <a:lstStyle/>
        <a:p>
          <a:endParaRPr lang="en-US"/>
        </a:p>
      </dgm:t>
    </dgm:pt>
    <dgm:pt modelId="{58E17FE1-C7B8-4A07-BAF6-E440AB3C0311}" type="pres">
      <dgm:prSet presAssocID="{BA4E7AF6-71E9-4503-AED2-DC582D9E3A1C}" presName="gear2dstNode" presStyleLbl="node1" presStyleIdx="1" presStyleCnt="3"/>
      <dgm:spPr/>
      <dgm:t>
        <a:bodyPr/>
        <a:lstStyle/>
        <a:p>
          <a:endParaRPr lang="en-US"/>
        </a:p>
      </dgm:t>
    </dgm:pt>
    <dgm:pt modelId="{A8E2A871-BCE2-4B83-9FD6-E077B912B40F}" type="pres">
      <dgm:prSet presAssocID="{C403D393-D98C-44CB-A217-D7F876FE8567}" presName="gear3" presStyleLbl="node1" presStyleIdx="2" presStyleCnt="3" custAng="21533405" custScaleX="111447" custScaleY="110835" custLinFactNeighborX="-37157" custLinFactNeighborY="11236"/>
      <dgm:spPr/>
      <dgm:t>
        <a:bodyPr/>
        <a:lstStyle/>
        <a:p>
          <a:endParaRPr lang="en-US"/>
        </a:p>
      </dgm:t>
    </dgm:pt>
    <dgm:pt modelId="{B221A460-2ECA-44B2-B161-52C1FC356BEC}" type="pres">
      <dgm:prSet presAssocID="{C403D393-D98C-44CB-A217-D7F876FE8567}" presName="gear3tx" presStyleLbl="node1" presStyleIdx="2" presStyleCnt="3">
        <dgm:presLayoutVars>
          <dgm:chMax val="1"/>
          <dgm:bulletEnabled val="1"/>
        </dgm:presLayoutVars>
      </dgm:prSet>
      <dgm:spPr/>
      <dgm:t>
        <a:bodyPr/>
        <a:lstStyle/>
        <a:p>
          <a:endParaRPr lang="en-US"/>
        </a:p>
      </dgm:t>
    </dgm:pt>
    <dgm:pt modelId="{548EE5E9-432B-4BD5-B5DC-33A4BEBEDCAD}" type="pres">
      <dgm:prSet presAssocID="{C403D393-D98C-44CB-A217-D7F876FE8567}" presName="gear3srcNode" presStyleLbl="node1" presStyleIdx="2" presStyleCnt="3"/>
      <dgm:spPr/>
      <dgm:t>
        <a:bodyPr/>
        <a:lstStyle/>
        <a:p>
          <a:endParaRPr lang="en-US"/>
        </a:p>
      </dgm:t>
    </dgm:pt>
    <dgm:pt modelId="{2EFCB867-BBC8-42BF-B56A-9DBBB64EB529}" type="pres">
      <dgm:prSet presAssocID="{C403D393-D98C-44CB-A217-D7F876FE8567}" presName="gear3dstNode" presStyleLbl="node1" presStyleIdx="2" presStyleCnt="3"/>
      <dgm:spPr/>
      <dgm:t>
        <a:bodyPr/>
        <a:lstStyle/>
        <a:p>
          <a:endParaRPr lang="en-US"/>
        </a:p>
      </dgm:t>
    </dgm:pt>
    <dgm:pt modelId="{5615BCA6-CD73-43E8-87AB-042C6FB8A7BA}" type="pres">
      <dgm:prSet presAssocID="{ADA6F29E-B4EE-421B-946D-AC5D5B3A1917}" presName="connector1" presStyleLbl="sibTrans2D1" presStyleIdx="0" presStyleCnt="3" custScaleX="11932" custScaleY="1079" custLinFactNeighborX="-82653" custLinFactNeighborY="-13259"/>
      <dgm:spPr/>
      <dgm:t>
        <a:bodyPr/>
        <a:lstStyle/>
        <a:p>
          <a:endParaRPr lang="en-US"/>
        </a:p>
      </dgm:t>
    </dgm:pt>
    <dgm:pt modelId="{0EAA993C-500B-48CB-9FA7-96456E9925A5}" type="pres">
      <dgm:prSet presAssocID="{5CAA71B9-1F5A-4AD4-A460-45A8DEF30105}" presName="connector2" presStyleLbl="sibTrans2D1" presStyleIdx="1" presStyleCnt="3" custFlipVert="1" custScaleX="48551" custScaleY="2248" custLinFactNeighborX="-74591" custLinFactNeighborY="-24417"/>
      <dgm:spPr/>
      <dgm:t>
        <a:bodyPr/>
        <a:lstStyle/>
        <a:p>
          <a:endParaRPr lang="en-US"/>
        </a:p>
      </dgm:t>
    </dgm:pt>
    <dgm:pt modelId="{4DB914AC-1774-4503-8E80-8ED4D9C60B75}" type="pres">
      <dgm:prSet presAssocID="{980AB4EC-6B28-48E4-A494-783E896D5C1F}" presName="connector3" presStyleLbl="sibTrans2D1" presStyleIdx="2" presStyleCnt="3" custFlipVert="0" custFlipHor="1" custScaleX="13771" custScaleY="1377" custLinFactX="55644" custLinFactNeighborX="100000" custLinFactNeighborY="-44373"/>
      <dgm:spPr/>
      <dgm:t>
        <a:bodyPr/>
        <a:lstStyle/>
        <a:p>
          <a:endParaRPr lang="en-US"/>
        </a:p>
      </dgm:t>
    </dgm:pt>
  </dgm:ptLst>
  <dgm:cxnLst>
    <dgm:cxn modelId="{170B9993-F009-4F59-9298-7D9F39C1596F}" type="presOf" srcId="{4DC0C348-0DB1-466B-8153-4C5BC0A589A2}" destId="{969DEE69-4A58-4D67-8583-151408EF181B}" srcOrd="0" destOrd="0" presId="urn:microsoft.com/office/officeart/2005/8/layout/gear1"/>
    <dgm:cxn modelId="{34633C8F-2B79-4464-9B9F-C9ED844D4F25}" type="presOf" srcId="{5CAA71B9-1F5A-4AD4-A460-45A8DEF30105}" destId="{0EAA993C-500B-48CB-9FA7-96456E9925A5}" srcOrd="0" destOrd="0" presId="urn:microsoft.com/office/officeart/2005/8/layout/gear1"/>
    <dgm:cxn modelId="{2DBD2BA9-AB5D-4C4E-A6AF-C357A82DCADB}" type="presOf" srcId="{BA4E7AF6-71E9-4503-AED2-DC582D9E3A1C}" destId="{C8C09708-5D28-4946-AB66-0C5501B2ACF8}" srcOrd="1" destOrd="0" presId="urn:microsoft.com/office/officeart/2005/8/layout/gear1"/>
    <dgm:cxn modelId="{9F38BD65-C38F-4EC9-BAFD-AE3290C89BFF}" type="presOf" srcId="{C403D393-D98C-44CB-A217-D7F876FE8567}" destId="{A8E2A871-BCE2-4B83-9FD6-E077B912B40F}" srcOrd="0" destOrd="0" presId="urn:microsoft.com/office/officeart/2005/8/layout/gear1"/>
    <dgm:cxn modelId="{A5162AFB-A252-4192-BEEC-379AD5771443}" type="presOf" srcId="{25684A85-7DEF-485C-896A-E7CFC039F21C}" destId="{BBC2E123-92FB-4B04-9336-72BB3D176525}" srcOrd="1" destOrd="0" presId="urn:microsoft.com/office/officeart/2005/8/layout/gear1"/>
    <dgm:cxn modelId="{E942B425-0CCC-4236-BF63-7770B5185CB8}" type="presOf" srcId="{BA4E7AF6-71E9-4503-AED2-DC582D9E3A1C}" destId="{B2CA4F65-1FEC-4D6B-BB7C-56B9DE5B560F}" srcOrd="0" destOrd="0" presId="urn:microsoft.com/office/officeart/2005/8/layout/gear1"/>
    <dgm:cxn modelId="{C3FE878F-42B5-441B-BB12-96AE1A4CC3D9}" type="presOf" srcId="{25684A85-7DEF-485C-896A-E7CFC039F21C}" destId="{76253E5B-7543-46EA-8E31-BB11978405D2}" srcOrd="2" destOrd="0" presId="urn:microsoft.com/office/officeart/2005/8/layout/gear1"/>
    <dgm:cxn modelId="{B06ACC77-3A05-4085-9280-2ECD5B05D36C}" type="presOf" srcId="{ADA6F29E-B4EE-421B-946D-AC5D5B3A1917}" destId="{5615BCA6-CD73-43E8-87AB-042C6FB8A7BA}" srcOrd="0" destOrd="0" presId="urn:microsoft.com/office/officeart/2005/8/layout/gear1"/>
    <dgm:cxn modelId="{AF400CF6-048A-46D4-B637-3ADC0B952F08}" srcId="{4DC0C348-0DB1-466B-8153-4C5BC0A589A2}" destId="{BA4E7AF6-71E9-4503-AED2-DC582D9E3A1C}" srcOrd="1" destOrd="0" parTransId="{84BE4830-A4D5-43F0-B103-3AD496FC8CD6}" sibTransId="{5CAA71B9-1F5A-4AD4-A460-45A8DEF30105}"/>
    <dgm:cxn modelId="{15AAB482-DED8-442F-B1D2-D7591630F887}" srcId="{4DC0C348-0DB1-466B-8153-4C5BC0A589A2}" destId="{C403D393-D98C-44CB-A217-D7F876FE8567}" srcOrd="2" destOrd="0" parTransId="{A58E1069-0D2B-4C1D-9F8A-6D8C9981B651}" sibTransId="{980AB4EC-6B28-48E4-A494-783E896D5C1F}"/>
    <dgm:cxn modelId="{9734383E-0AF1-42E8-863C-CA4C73DB110C}" type="presOf" srcId="{BA4E7AF6-71E9-4503-AED2-DC582D9E3A1C}" destId="{58E17FE1-C7B8-4A07-BAF6-E440AB3C0311}" srcOrd="2" destOrd="0" presId="urn:microsoft.com/office/officeart/2005/8/layout/gear1"/>
    <dgm:cxn modelId="{6757882B-5086-4BEF-BE3D-8F3468F4B96A}" type="presOf" srcId="{25684A85-7DEF-485C-896A-E7CFC039F21C}" destId="{CB55E1E6-2055-4159-9DFF-48A7A69A0B42}" srcOrd="0" destOrd="0" presId="urn:microsoft.com/office/officeart/2005/8/layout/gear1"/>
    <dgm:cxn modelId="{90A7078A-E903-4BFD-AD0A-991BD2B96B00}" type="presOf" srcId="{C403D393-D98C-44CB-A217-D7F876FE8567}" destId="{B221A460-2ECA-44B2-B161-52C1FC356BEC}" srcOrd="1" destOrd="0" presId="urn:microsoft.com/office/officeart/2005/8/layout/gear1"/>
    <dgm:cxn modelId="{A05C0991-9DB1-400E-9C9B-89B9C81D9E11}" type="presOf" srcId="{980AB4EC-6B28-48E4-A494-783E896D5C1F}" destId="{4DB914AC-1774-4503-8E80-8ED4D9C60B75}" srcOrd="0" destOrd="0" presId="urn:microsoft.com/office/officeart/2005/8/layout/gear1"/>
    <dgm:cxn modelId="{79FD6F7F-034C-4075-8617-818A994E873B}" type="presOf" srcId="{C403D393-D98C-44CB-A217-D7F876FE8567}" destId="{2EFCB867-BBC8-42BF-B56A-9DBBB64EB529}" srcOrd="3" destOrd="0" presId="urn:microsoft.com/office/officeart/2005/8/layout/gear1"/>
    <dgm:cxn modelId="{83B50091-5487-4D19-BC9C-5EF6F6AD22D7}" srcId="{4DC0C348-0DB1-466B-8153-4C5BC0A589A2}" destId="{25684A85-7DEF-485C-896A-E7CFC039F21C}" srcOrd="0" destOrd="0" parTransId="{B273EC2F-5689-44DE-A615-C28F47E5C447}" sibTransId="{ADA6F29E-B4EE-421B-946D-AC5D5B3A1917}"/>
    <dgm:cxn modelId="{DDA6C39E-C730-4A4E-A7D7-2B2628CB4E2A}" type="presOf" srcId="{C403D393-D98C-44CB-A217-D7F876FE8567}" destId="{548EE5E9-432B-4BD5-B5DC-33A4BEBEDCAD}" srcOrd="2" destOrd="0" presId="urn:microsoft.com/office/officeart/2005/8/layout/gear1"/>
    <dgm:cxn modelId="{310D3C8A-0101-45A0-BF3C-5EF721E4F156}" type="presParOf" srcId="{969DEE69-4A58-4D67-8583-151408EF181B}" destId="{CB55E1E6-2055-4159-9DFF-48A7A69A0B42}" srcOrd="0" destOrd="0" presId="urn:microsoft.com/office/officeart/2005/8/layout/gear1"/>
    <dgm:cxn modelId="{154CACD9-E619-4FE2-A3A9-A4FEC0D73E1A}" type="presParOf" srcId="{969DEE69-4A58-4D67-8583-151408EF181B}" destId="{BBC2E123-92FB-4B04-9336-72BB3D176525}" srcOrd="1" destOrd="0" presId="urn:microsoft.com/office/officeart/2005/8/layout/gear1"/>
    <dgm:cxn modelId="{48482CD1-E11E-40CA-AF0A-EF645847C09E}" type="presParOf" srcId="{969DEE69-4A58-4D67-8583-151408EF181B}" destId="{76253E5B-7543-46EA-8E31-BB11978405D2}" srcOrd="2" destOrd="0" presId="urn:microsoft.com/office/officeart/2005/8/layout/gear1"/>
    <dgm:cxn modelId="{C7C03A42-3F55-4A9E-8933-80E25E6E5707}" type="presParOf" srcId="{969DEE69-4A58-4D67-8583-151408EF181B}" destId="{B2CA4F65-1FEC-4D6B-BB7C-56B9DE5B560F}" srcOrd="3" destOrd="0" presId="urn:microsoft.com/office/officeart/2005/8/layout/gear1"/>
    <dgm:cxn modelId="{2A9F2756-B4DD-44EA-8281-F40AA381E553}" type="presParOf" srcId="{969DEE69-4A58-4D67-8583-151408EF181B}" destId="{C8C09708-5D28-4946-AB66-0C5501B2ACF8}" srcOrd="4" destOrd="0" presId="urn:microsoft.com/office/officeart/2005/8/layout/gear1"/>
    <dgm:cxn modelId="{181E370A-7995-4DB6-AC2E-3ABFA7F799AB}" type="presParOf" srcId="{969DEE69-4A58-4D67-8583-151408EF181B}" destId="{58E17FE1-C7B8-4A07-BAF6-E440AB3C0311}" srcOrd="5" destOrd="0" presId="urn:microsoft.com/office/officeart/2005/8/layout/gear1"/>
    <dgm:cxn modelId="{7202D4F3-566E-4A34-8EA0-24E9BE57CCBA}" type="presParOf" srcId="{969DEE69-4A58-4D67-8583-151408EF181B}" destId="{A8E2A871-BCE2-4B83-9FD6-E077B912B40F}" srcOrd="6" destOrd="0" presId="urn:microsoft.com/office/officeart/2005/8/layout/gear1"/>
    <dgm:cxn modelId="{63172E94-28FC-4676-A09F-8FDB5312AEEF}" type="presParOf" srcId="{969DEE69-4A58-4D67-8583-151408EF181B}" destId="{B221A460-2ECA-44B2-B161-52C1FC356BEC}" srcOrd="7" destOrd="0" presId="urn:microsoft.com/office/officeart/2005/8/layout/gear1"/>
    <dgm:cxn modelId="{F52E0F84-7E83-42CB-ABEB-8D34706DE6D9}" type="presParOf" srcId="{969DEE69-4A58-4D67-8583-151408EF181B}" destId="{548EE5E9-432B-4BD5-B5DC-33A4BEBEDCAD}" srcOrd="8" destOrd="0" presId="urn:microsoft.com/office/officeart/2005/8/layout/gear1"/>
    <dgm:cxn modelId="{CCCBD08D-3FF4-49B8-A267-109567F057BF}" type="presParOf" srcId="{969DEE69-4A58-4D67-8583-151408EF181B}" destId="{2EFCB867-BBC8-42BF-B56A-9DBBB64EB529}" srcOrd="9" destOrd="0" presId="urn:microsoft.com/office/officeart/2005/8/layout/gear1"/>
    <dgm:cxn modelId="{0782D7A9-F78C-431E-A758-6D0BBC3CF100}" type="presParOf" srcId="{969DEE69-4A58-4D67-8583-151408EF181B}" destId="{5615BCA6-CD73-43E8-87AB-042C6FB8A7BA}" srcOrd="10" destOrd="0" presId="urn:microsoft.com/office/officeart/2005/8/layout/gear1"/>
    <dgm:cxn modelId="{267D044F-08FA-4D41-BCCB-9AAD41B68274}" type="presParOf" srcId="{969DEE69-4A58-4D67-8583-151408EF181B}" destId="{0EAA993C-500B-48CB-9FA7-96456E9925A5}" srcOrd="11" destOrd="0" presId="urn:microsoft.com/office/officeart/2005/8/layout/gear1"/>
    <dgm:cxn modelId="{438B0363-1AAB-453F-8148-B95300895D4E}" type="presParOf" srcId="{969DEE69-4A58-4D67-8583-151408EF181B}" destId="{4DB914AC-1774-4503-8E80-8ED4D9C60B75}" srcOrd="12" destOrd="0" presId="urn:microsoft.com/office/officeart/2005/8/layout/gear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8606CE-6348-4632-A625-EAB2867C774A}" type="doc">
      <dgm:prSet loTypeId="urn:microsoft.com/office/officeart/2005/8/layout/gear1" loCatId="process" qsTypeId="urn:microsoft.com/office/officeart/2005/8/quickstyle/simple1" qsCatId="simple" csTypeId="urn:microsoft.com/office/officeart/2005/8/colors/colorful4" csCatId="colorful" phldr="1"/>
      <dgm:spPr/>
    </dgm:pt>
    <dgm:pt modelId="{6EE10A75-62A0-41F9-9DCE-83CD4E7B0B9D}">
      <dgm:prSet phldrT="[Text]"/>
      <dgm:spPr>
        <a:noFill/>
      </dgm:spPr>
      <dgm:t>
        <a:bodyPr/>
        <a:lstStyle/>
        <a:p>
          <a:r>
            <a:rPr lang="en-US" dirty="0" smtClean="0"/>
            <a:t>Complex Text</a:t>
          </a:r>
          <a:endParaRPr lang="en-US" dirty="0"/>
        </a:p>
      </dgm:t>
    </dgm:pt>
    <dgm:pt modelId="{C2E52B74-243F-4BE4-AB24-C38A4BFEA76E}" type="parTrans" cxnId="{355A848E-95D2-40D3-ADBC-D839F71D4DAE}">
      <dgm:prSet/>
      <dgm:spPr/>
      <dgm:t>
        <a:bodyPr/>
        <a:lstStyle/>
        <a:p>
          <a:endParaRPr lang="en-US"/>
        </a:p>
      </dgm:t>
    </dgm:pt>
    <dgm:pt modelId="{7D8ADEBB-681F-47D7-AF62-519366768095}" type="sibTrans" cxnId="{355A848E-95D2-40D3-ADBC-D839F71D4DAE}">
      <dgm:prSet/>
      <dgm:spPr>
        <a:noFill/>
      </dgm:spPr>
      <dgm:t>
        <a:bodyPr/>
        <a:lstStyle/>
        <a:p>
          <a:endParaRPr lang="en-US"/>
        </a:p>
      </dgm:t>
    </dgm:pt>
    <dgm:pt modelId="{E648FD69-2D1A-4DCF-A92E-B65F7957C0A8}">
      <dgm:prSet phldrT="[Text]" custT="1"/>
      <dgm:spPr>
        <a:noFill/>
      </dgm:spPr>
      <dgm:t>
        <a:bodyPr/>
        <a:lstStyle/>
        <a:p>
          <a:endParaRPr lang="en-US" sz="2800" b="0" dirty="0"/>
        </a:p>
      </dgm:t>
    </dgm:pt>
    <dgm:pt modelId="{B20422C2-8024-49D3-AFFA-62C8EC1719C4}" type="sibTrans" cxnId="{D303903B-6587-4057-9C43-C7107A600B11}">
      <dgm:prSet/>
      <dgm:spPr>
        <a:noFill/>
      </dgm:spPr>
      <dgm:t>
        <a:bodyPr/>
        <a:lstStyle/>
        <a:p>
          <a:endParaRPr lang="en-US"/>
        </a:p>
      </dgm:t>
    </dgm:pt>
    <dgm:pt modelId="{59D01EE4-F42F-4B15-9343-9EEA0BD09839}" type="parTrans" cxnId="{D303903B-6587-4057-9C43-C7107A600B11}">
      <dgm:prSet/>
      <dgm:spPr/>
      <dgm:t>
        <a:bodyPr/>
        <a:lstStyle/>
        <a:p>
          <a:endParaRPr lang="en-US"/>
        </a:p>
      </dgm:t>
    </dgm:pt>
    <dgm:pt modelId="{96B7728A-D38B-432D-A760-65ED04EF419F}">
      <dgm:prSet phldrT="[Text]"/>
      <dgm:spPr>
        <a:noFill/>
      </dgm:spPr>
      <dgm:t>
        <a:bodyPr/>
        <a:lstStyle/>
        <a:p>
          <a:r>
            <a:rPr lang="en-US" dirty="0" smtClean="0"/>
            <a:t>Talk Moves</a:t>
          </a:r>
          <a:endParaRPr lang="en-US" dirty="0"/>
        </a:p>
      </dgm:t>
    </dgm:pt>
    <dgm:pt modelId="{C4295D45-E632-435B-8027-9C0F36A2FA7B}" type="sibTrans" cxnId="{3B71A6D4-03D8-4FC7-A334-D8119956F6FE}">
      <dgm:prSet/>
      <dgm:spPr>
        <a:noFill/>
      </dgm:spPr>
      <dgm:t>
        <a:bodyPr/>
        <a:lstStyle/>
        <a:p>
          <a:endParaRPr lang="en-US"/>
        </a:p>
      </dgm:t>
    </dgm:pt>
    <dgm:pt modelId="{28AB8A3B-97D9-4377-A81A-25EF0E91A3E4}" type="parTrans" cxnId="{3B71A6D4-03D8-4FC7-A334-D8119956F6FE}">
      <dgm:prSet/>
      <dgm:spPr/>
      <dgm:t>
        <a:bodyPr/>
        <a:lstStyle/>
        <a:p>
          <a:endParaRPr lang="en-US"/>
        </a:p>
      </dgm:t>
    </dgm:pt>
    <dgm:pt modelId="{110D97E6-4045-4F5B-9A8D-83BC310E198F}" type="pres">
      <dgm:prSet presAssocID="{768606CE-6348-4632-A625-EAB2867C774A}" presName="composite" presStyleCnt="0">
        <dgm:presLayoutVars>
          <dgm:chMax val="3"/>
          <dgm:animLvl val="lvl"/>
          <dgm:resizeHandles val="exact"/>
        </dgm:presLayoutVars>
      </dgm:prSet>
      <dgm:spPr/>
    </dgm:pt>
    <dgm:pt modelId="{24FD303C-B9A7-444F-98C8-DA48458471BB}" type="pres">
      <dgm:prSet presAssocID="{6EE10A75-62A0-41F9-9DCE-83CD4E7B0B9D}" presName="gear1" presStyleLbl="node1" presStyleIdx="0" presStyleCnt="3" custLinFactNeighborX="-3535" custLinFactNeighborY="9795">
        <dgm:presLayoutVars>
          <dgm:chMax val="1"/>
          <dgm:bulletEnabled val="1"/>
        </dgm:presLayoutVars>
      </dgm:prSet>
      <dgm:spPr/>
      <dgm:t>
        <a:bodyPr/>
        <a:lstStyle/>
        <a:p>
          <a:endParaRPr lang="en-US"/>
        </a:p>
      </dgm:t>
    </dgm:pt>
    <dgm:pt modelId="{48EF4F14-7E65-4019-81E1-F348BE932508}" type="pres">
      <dgm:prSet presAssocID="{6EE10A75-62A0-41F9-9DCE-83CD4E7B0B9D}" presName="gear1srcNode" presStyleLbl="node1" presStyleIdx="0" presStyleCnt="3"/>
      <dgm:spPr/>
      <dgm:t>
        <a:bodyPr/>
        <a:lstStyle/>
        <a:p>
          <a:endParaRPr lang="en-US"/>
        </a:p>
      </dgm:t>
    </dgm:pt>
    <dgm:pt modelId="{AD45FC28-F625-4B87-9CDC-85AA628CCF8C}" type="pres">
      <dgm:prSet presAssocID="{6EE10A75-62A0-41F9-9DCE-83CD4E7B0B9D}" presName="gear1dstNode" presStyleLbl="node1" presStyleIdx="0" presStyleCnt="3"/>
      <dgm:spPr/>
      <dgm:t>
        <a:bodyPr/>
        <a:lstStyle/>
        <a:p>
          <a:endParaRPr lang="en-US"/>
        </a:p>
      </dgm:t>
    </dgm:pt>
    <dgm:pt modelId="{A88B23CA-5EFF-49BF-8AEB-9999C81395F4}" type="pres">
      <dgm:prSet presAssocID="{96B7728A-D38B-432D-A760-65ED04EF419F}" presName="gear2" presStyleLbl="node1" presStyleIdx="1" presStyleCnt="3" custScaleX="115189" custScaleY="115191" custLinFactNeighborX="-17961" custLinFactNeighborY="45230">
        <dgm:presLayoutVars>
          <dgm:chMax val="1"/>
          <dgm:bulletEnabled val="1"/>
        </dgm:presLayoutVars>
      </dgm:prSet>
      <dgm:spPr/>
      <dgm:t>
        <a:bodyPr/>
        <a:lstStyle/>
        <a:p>
          <a:endParaRPr lang="en-US"/>
        </a:p>
      </dgm:t>
    </dgm:pt>
    <dgm:pt modelId="{B234A015-5105-46B0-8929-3D97BAC2BF79}" type="pres">
      <dgm:prSet presAssocID="{96B7728A-D38B-432D-A760-65ED04EF419F}" presName="gear2srcNode" presStyleLbl="node1" presStyleIdx="1" presStyleCnt="3"/>
      <dgm:spPr/>
      <dgm:t>
        <a:bodyPr/>
        <a:lstStyle/>
        <a:p>
          <a:endParaRPr lang="en-US"/>
        </a:p>
      </dgm:t>
    </dgm:pt>
    <dgm:pt modelId="{22005CD0-B843-42FB-BC29-BED12B5EFE5A}" type="pres">
      <dgm:prSet presAssocID="{96B7728A-D38B-432D-A760-65ED04EF419F}" presName="gear2dstNode" presStyleLbl="node1" presStyleIdx="1" presStyleCnt="3"/>
      <dgm:spPr/>
      <dgm:t>
        <a:bodyPr/>
        <a:lstStyle/>
        <a:p>
          <a:endParaRPr lang="en-US"/>
        </a:p>
      </dgm:t>
    </dgm:pt>
    <dgm:pt modelId="{F8D19599-C56A-4462-95A9-34A578756863}" type="pres">
      <dgm:prSet presAssocID="{E648FD69-2D1A-4DCF-A92E-B65F7957C0A8}" presName="gear3" presStyleLbl="node1" presStyleIdx="2" presStyleCnt="3" custAng="900000" custScaleX="126081" custScaleY="124552" custLinFactNeighborX="173" custLinFactNeighborY="14437"/>
      <dgm:spPr/>
      <dgm:t>
        <a:bodyPr/>
        <a:lstStyle/>
        <a:p>
          <a:endParaRPr lang="en-US"/>
        </a:p>
      </dgm:t>
    </dgm:pt>
    <dgm:pt modelId="{33A33BCB-EE61-4C9E-A517-D2F32E239CA7}" type="pres">
      <dgm:prSet presAssocID="{E648FD69-2D1A-4DCF-A92E-B65F7957C0A8}" presName="gear3tx" presStyleLbl="node1" presStyleIdx="2" presStyleCnt="3">
        <dgm:presLayoutVars>
          <dgm:chMax val="1"/>
          <dgm:bulletEnabled val="1"/>
        </dgm:presLayoutVars>
      </dgm:prSet>
      <dgm:spPr/>
      <dgm:t>
        <a:bodyPr/>
        <a:lstStyle/>
        <a:p>
          <a:endParaRPr lang="en-US"/>
        </a:p>
      </dgm:t>
    </dgm:pt>
    <dgm:pt modelId="{1D4493B7-8DF1-4E93-811A-2052FEC3F953}" type="pres">
      <dgm:prSet presAssocID="{E648FD69-2D1A-4DCF-A92E-B65F7957C0A8}" presName="gear3srcNode" presStyleLbl="node1" presStyleIdx="2" presStyleCnt="3"/>
      <dgm:spPr/>
      <dgm:t>
        <a:bodyPr/>
        <a:lstStyle/>
        <a:p>
          <a:endParaRPr lang="en-US"/>
        </a:p>
      </dgm:t>
    </dgm:pt>
    <dgm:pt modelId="{FC68A764-76EA-4506-85D6-53207BD3715B}" type="pres">
      <dgm:prSet presAssocID="{E648FD69-2D1A-4DCF-A92E-B65F7957C0A8}" presName="gear3dstNode" presStyleLbl="node1" presStyleIdx="2" presStyleCnt="3"/>
      <dgm:spPr/>
      <dgm:t>
        <a:bodyPr/>
        <a:lstStyle/>
        <a:p>
          <a:endParaRPr lang="en-US"/>
        </a:p>
      </dgm:t>
    </dgm:pt>
    <dgm:pt modelId="{A466E227-F648-4163-879B-5D36D3133C0D}" type="pres">
      <dgm:prSet presAssocID="{7D8ADEBB-681F-47D7-AF62-519366768095}" presName="connector1" presStyleLbl="sibTrans2D1" presStyleIdx="0" presStyleCnt="3" custScaleX="9288" custScaleY="9292" custLinFactNeighborX="-10089" custLinFactNeighborY="-3930"/>
      <dgm:spPr/>
      <dgm:t>
        <a:bodyPr/>
        <a:lstStyle/>
        <a:p>
          <a:endParaRPr lang="en-US"/>
        </a:p>
      </dgm:t>
    </dgm:pt>
    <dgm:pt modelId="{42DB30CE-B019-4A03-95A3-64FDC99D4FB2}" type="pres">
      <dgm:prSet presAssocID="{C4295D45-E632-435B-8027-9C0F36A2FA7B}" presName="connector2" presStyleLbl="sibTrans2D1" presStyleIdx="1" presStyleCnt="3" custAng="20107956" custFlipVert="1" custFlipHor="0" custScaleX="13174" custScaleY="2565" custLinFactNeighborX="-10138" custLinFactNeighborY="29099"/>
      <dgm:spPr/>
      <dgm:t>
        <a:bodyPr/>
        <a:lstStyle/>
        <a:p>
          <a:endParaRPr lang="en-US"/>
        </a:p>
      </dgm:t>
    </dgm:pt>
    <dgm:pt modelId="{F48DAA40-BAE5-4F92-AE5D-91C96E9733E9}" type="pres">
      <dgm:prSet presAssocID="{B20422C2-8024-49D3-AFFA-62C8EC1719C4}" presName="connector3" presStyleLbl="sibTrans2D1" presStyleIdx="2" presStyleCnt="3" custFlipVert="0" custFlipHor="1" custScaleX="13172" custScaleY="1511" custLinFactNeighborX="1428" custLinFactNeighborY="-7084"/>
      <dgm:spPr/>
      <dgm:t>
        <a:bodyPr/>
        <a:lstStyle/>
        <a:p>
          <a:endParaRPr lang="en-US"/>
        </a:p>
      </dgm:t>
    </dgm:pt>
  </dgm:ptLst>
  <dgm:cxnLst>
    <dgm:cxn modelId="{DB17332A-0EF4-488D-8EF1-627802E6D108}" type="presOf" srcId="{E648FD69-2D1A-4DCF-A92E-B65F7957C0A8}" destId="{F8D19599-C56A-4462-95A9-34A578756863}" srcOrd="0" destOrd="0" presId="urn:microsoft.com/office/officeart/2005/8/layout/gear1"/>
    <dgm:cxn modelId="{8A2E770B-B287-4BB0-88F9-90E0E6EFA59A}" type="presOf" srcId="{E648FD69-2D1A-4DCF-A92E-B65F7957C0A8}" destId="{1D4493B7-8DF1-4E93-811A-2052FEC3F953}" srcOrd="2" destOrd="0" presId="urn:microsoft.com/office/officeart/2005/8/layout/gear1"/>
    <dgm:cxn modelId="{4B2CBF05-B875-4444-995D-187322C23193}" type="presOf" srcId="{E648FD69-2D1A-4DCF-A92E-B65F7957C0A8}" destId="{FC68A764-76EA-4506-85D6-53207BD3715B}" srcOrd="3" destOrd="0" presId="urn:microsoft.com/office/officeart/2005/8/layout/gear1"/>
    <dgm:cxn modelId="{20A54EF8-52E9-446B-AA85-5CE4BFC8B703}" type="presOf" srcId="{6EE10A75-62A0-41F9-9DCE-83CD4E7B0B9D}" destId="{AD45FC28-F625-4B87-9CDC-85AA628CCF8C}" srcOrd="2" destOrd="0" presId="urn:microsoft.com/office/officeart/2005/8/layout/gear1"/>
    <dgm:cxn modelId="{71389A97-A266-404A-B1E3-8E6B852369A5}" type="presOf" srcId="{7D8ADEBB-681F-47D7-AF62-519366768095}" destId="{A466E227-F648-4163-879B-5D36D3133C0D}" srcOrd="0" destOrd="0" presId="urn:microsoft.com/office/officeart/2005/8/layout/gear1"/>
    <dgm:cxn modelId="{75556D45-8446-416B-A09F-1A333C6F6A12}" type="presOf" srcId="{E648FD69-2D1A-4DCF-A92E-B65F7957C0A8}" destId="{33A33BCB-EE61-4C9E-A517-D2F32E239CA7}" srcOrd="1" destOrd="0" presId="urn:microsoft.com/office/officeart/2005/8/layout/gear1"/>
    <dgm:cxn modelId="{355A848E-95D2-40D3-ADBC-D839F71D4DAE}" srcId="{768606CE-6348-4632-A625-EAB2867C774A}" destId="{6EE10A75-62A0-41F9-9DCE-83CD4E7B0B9D}" srcOrd="0" destOrd="0" parTransId="{C2E52B74-243F-4BE4-AB24-C38A4BFEA76E}" sibTransId="{7D8ADEBB-681F-47D7-AF62-519366768095}"/>
    <dgm:cxn modelId="{23B434A7-2ECE-4004-8D88-75E034298981}" type="presOf" srcId="{96B7728A-D38B-432D-A760-65ED04EF419F}" destId="{B234A015-5105-46B0-8929-3D97BAC2BF79}" srcOrd="1" destOrd="0" presId="urn:microsoft.com/office/officeart/2005/8/layout/gear1"/>
    <dgm:cxn modelId="{D303903B-6587-4057-9C43-C7107A600B11}" srcId="{768606CE-6348-4632-A625-EAB2867C774A}" destId="{E648FD69-2D1A-4DCF-A92E-B65F7957C0A8}" srcOrd="2" destOrd="0" parTransId="{59D01EE4-F42F-4B15-9343-9EEA0BD09839}" sibTransId="{B20422C2-8024-49D3-AFFA-62C8EC1719C4}"/>
    <dgm:cxn modelId="{3B71A6D4-03D8-4FC7-A334-D8119956F6FE}" srcId="{768606CE-6348-4632-A625-EAB2867C774A}" destId="{96B7728A-D38B-432D-A760-65ED04EF419F}" srcOrd="1" destOrd="0" parTransId="{28AB8A3B-97D9-4377-A81A-25EF0E91A3E4}" sibTransId="{C4295D45-E632-435B-8027-9C0F36A2FA7B}"/>
    <dgm:cxn modelId="{249A98B5-0650-4A70-BB8D-C226A1E6E15A}" type="presOf" srcId="{6EE10A75-62A0-41F9-9DCE-83CD4E7B0B9D}" destId="{48EF4F14-7E65-4019-81E1-F348BE932508}" srcOrd="1" destOrd="0" presId="urn:microsoft.com/office/officeart/2005/8/layout/gear1"/>
    <dgm:cxn modelId="{5C6FF37B-034F-402B-AB76-C26E4E889A78}" type="presOf" srcId="{96B7728A-D38B-432D-A760-65ED04EF419F}" destId="{22005CD0-B843-42FB-BC29-BED12B5EFE5A}" srcOrd="2" destOrd="0" presId="urn:microsoft.com/office/officeart/2005/8/layout/gear1"/>
    <dgm:cxn modelId="{CEB12AF0-3992-456F-AABD-1691EDB19CF9}" type="presOf" srcId="{B20422C2-8024-49D3-AFFA-62C8EC1719C4}" destId="{F48DAA40-BAE5-4F92-AE5D-91C96E9733E9}" srcOrd="0" destOrd="0" presId="urn:microsoft.com/office/officeart/2005/8/layout/gear1"/>
    <dgm:cxn modelId="{AC04A9E7-AD65-4768-8E14-0381B17F8D26}" type="presOf" srcId="{6EE10A75-62A0-41F9-9DCE-83CD4E7B0B9D}" destId="{24FD303C-B9A7-444F-98C8-DA48458471BB}" srcOrd="0" destOrd="0" presId="urn:microsoft.com/office/officeart/2005/8/layout/gear1"/>
    <dgm:cxn modelId="{351B6C8D-7DCD-4A89-BB54-0CA3907582FE}" type="presOf" srcId="{C4295D45-E632-435B-8027-9C0F36A2FA7B}" destId="{42DB30CE-B019-4A03-95A3-64FDC99D4FB2}" srcOrd="0" destOrd="0" presId="urn:microsoft.com/office/officeart/2005/8/layout/gear1"/>
    <dgm:cxn modelId="{9FEC849E-DA0D-4795-B3CA-CAEC2C494A60}" type="presOf" srcId="{96B7728A-D38B-432D-A760-65ED04EF419F}" destId="{A88B23CA-5EFF-49BF-8AEB-9999C81395F4}" srcOrd="0" destOrd="0" presId="urn:microsoft.com/office/officeart/2005/8/layout/gear1"/>
    <dgm:cxn modelId="{DDAAFF5A-D0B6-4C5B-BBBC-688B88EE2C9A}" type="presOf" srcId="{768606CE-6348-4632-A625-EAB2867C774A}" destId="{110D97E6-4045-4F5B-9A8D-83BC310E198F}" srcOrd="0" destOrd="0" presId="urn:microsoft.com/office/officeart/2005/8/layout/gear1"/>
    <dgm:cxn modelId="{6FB501D0-E63C-4B83-84C8-CAE0B686F43D}" type="presParOf" srcId="{110D97E6-4045-4F5B-9A8D-83BC310E198F}" destId="{24FD303C-B9A7-444F-98C8-DA48458471BB}" srcOrd="0" destOrd="0" presId="urn:microsoft.com/office/officeart/2005/8/layout/gear1"/>
    <dgm:cxn modelId="{2F187A79-558C-40F9-BA2C-0E0A22D142D8}" type="presParOf" srcId="{110D97E6-4045-4F5B-9A8D-83BC310E198F}" destId="{48EF4F14-7E65-4019-81E1-F348BE932508}" srcOrd="1" destOrd="0" presId="urn:microsoft.com/office/officeart/2005/8/layout/gear1"/>
    <dgm:cxn modelId="{753B0E45-5185-4C71-9D70-249C168D7DBB}" type="presParOf" srcId="{110D97E6-4045-4F5B-9A8D-83BC310E198F}" destId="{AD45FC28-F625-4B87-9CDC-85AA628CCF8C}" srcOrd="2" destOrd="0" presId="urn:microsoft.com/office/officeart/2005/8/layout/gear1"/>
    <dgm:cxn modelId="{CE3E8D85-764A-4192-98B2-7DDC17ABE6AF}" type="presParOf" srcId="{110D97E6-4045-4F5B-9A8D-83BC310E198F}" destId="{A88B23CA-5EFF-49BF-8AEB-9999C81395F4}" srcOrd="3" destOrd="0" presId="urn:microsoft.com/office/officeart/2005/8/layout/gear1"/>
    <dgm:cxn modelId="{6E14E2CC-D06F-4CB4-9A10-7D5D3B3E3BA2}" type="presParOf" srcId="{110D97E6-4045-4F5B-9A8D-83BC310E198F}" destId="{B234A015-5105-46B0-8929-3D97BAC2BF79}" srcOrd="4" destOrd="0" presId="urn:microsoft.com/office/officeart/2005/8/layout/gear1"/>
    <dgm:cxn modelId="{567216BE-505C-429D-847E-05E9199BC51A}" type="presParOf" srcId="{110D97E6-4045-4F5B-9A8D-83BC310E198F}" destId="{22005CD0-B843-42FB-BC29-BED12B5EFE5A}" srcOrd="5" destOrd="0" presId="urn:microsoft.com/office/officeart/2005/8/layout/gear1"/>
    <dgm:cxn modelId="{8C383522-2A36-4741-822E-72EDD604FE55}" type="presParOf" srcId="{110D97E6-4045-4F5B-9A8D-83BC310E198F}" destId="{F8D19599-C56A-4462-95A9-34A578756863}" srcOrd="6" destOrd="0" presId="urn:microsoft.com/office/officeart/2005/8/layout/gear1"/>
    <dgm:cxn modelId="{AEE96896-1791-4FF1-B361-1D7648EF475B}" type="presParOf" srcId="{110D97E6-4045-4F5B-9A8D-83BC310E198F}" destId="{33A33BCB-EE61-4C9E-A517-D2F32E239CA7}" srcOrd="7" destOrd="0" presId="urn:microsoft.com/office/officeart/2005/8/layout/gear1"/>
    <dgm:cxn modelId="{039D1694-9F20-480D-9CC6-14F566635ECA}" type="presParOf" srcId="{110D97E6-4045-4F5B-9A8D-83BC310E198F}" destId="{1D4493B7-8DF1-4E93-811A-2052FEC3F953}" srcOrd="8" destOrd="0" presId="urn:microsoft.com/office/officeart/2005/8/layout/gear1"/>
    <dgm:cxn modelId="{A896D46A-7165-4932-BB04-2CBB63FF6CBC}" type="presParOf" srcId="{110D97E6-4045-4F5B-9A8D-83BC310E198F}" destId="{FC68A764-76EA-4506-85D6-53207BD3715B}" srcOrd="9" destOrd="0" presId="urn:microsoft.com/office/officeart/2005/8/layout/gear1"/>
    <dgm:cxn modelId="{13DE84B8-776A-4933-920E-1BA4E783647A}" type="presParOf" srcId="{110D97E6-4045-4F5B-9A8D-83BC310E198F}" destId="{A466E227-F648-4163-879B-5D36D3133C0D}" srcOrd="10" destOrd="0" presId="urn:microsoft.com/office/officeart/2005/8/layout/gear1"/>
    <dgm:cxn modelId="{B4765791-76D4-4832-8C62-E6A0BA07B835}" type="presParOf" srcId="{110D97E6-4045-4F5B-9A8D-83BC310E198F}" destId="{42DB30CE-B019-4A03-95A3-64FDC99D4FB2}" srcOrd="11" destOrd="0" presId="urn:microsoft.com/office/officeart/2005/8/layout/gear1"/>
    <dgm:cxn modelId="{328DBAE8-F5BE-42FE-8B81-B05477FA890D}" type="presParOf" srcId="{110D97E6-4045-4F5B-9A8D-83BC310E198F}" destId="{F48DAA40-BAE5-4F92-AE5D-91C96E9733E9}"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C0C348-0DB1-466B-8153-4C5BC0A589A2}" type="doc">
      <dgm:prSet loTypeId="urn:microsoft.com/office/officeart/2005/8/layout/gear1" loCatId="process" qsTypeId="urn:microsoft.com/office/officeart/2005/8/quickstyle/simple1" qsCatId="simple" csTypeId="urn:microsoft.com/office/officeart/2005/8/colors/colorful5" csCatId="colorful" phldr="1"/>
      <dgm:spPr/>
    </dgm:pt>
    <dgm:pt modelId="{25684A85-7DEF-485C-896A-E7CFC039F21C}">
      <dgm:prSet phldrT="[Text]" custT="1"/>
      <dgm:spPr/>
      <dgm:t>
        <a:bodyPr/>
        <a:lstStyle/>
        <a:p>
          <a:r>
            <a:rPr lang="en-US" sz="2800" b="1" dirty="0" smtClean="0"/>
            <a:t>Common Core State Standards</a:t>
          </a:r>
          <a:endParaRPr lang="en-US" sz="2800" b="1" dirty="0"/>
        </a:p>
      </dgm:t>
    </dgm:pt>
    <dgm:pt modelId="{B273EC2F-5689-44DE-A615-C28F47E5C447}" type="parTrans" cxnId="{83B50091-5487-4D19-BC9C-5EF6F6AD22D7}">
      <dgm:prSet/>
      <dgm:spPr/>
      <dgm:t>
        <a:bodyPr/>
        <a:lstStyle/>
        <a:p>
          <a:endParaRPr lang="en-US"/>
        </a:p>
      </dgm:t>
    </dgm:pt>
    <dgm:pt modelId="{ADA6F29E-B4EE-421B-946D-AC5D5B3A1917}" type="sibTrans" cxnId="{83B50091-5487-4D19-BC9C-5EF6F6AD22D7}">
      <dgm:prSet/>
      <dgm:spPr/>
      <dgm:t>
        <a:bodyPr/>
        <a:lstStyle/>
        <a:p>
          <a:endParaRPr lang="en-US"/>
        </a:p>
      </dgm:t>
    </dgm:pt>
    <dgm:pt modelId="{BA4E7AF6-71E9-4503-AED2-DC582D9E3A1C}">
      <dgm:prSet phldrT="[Text]" custT="1"/>
      <dgm:spPr/>
      <dgm:t>
        <a:bodyPr/>
        <a:lstStyle/>
        <a:p>
          <a:r>
            <a:rPr lang="en-US" sz="2000" b="1" dirty="0" smtClean="0"/>
            <a:t>Academic Language Development</a:t>
          </a:r>
          <a:endParaRPr lang="en-US" sz="2000" b="1" dirty="0"/>
        </a:p>
      </dgm:t>
    </dgm:pt>
    <dgm:pt modelId="{84BE4830-A4D5-43F0-B103-3AD496FC8CD6}" type="parTrans" cxnId="{AF400CF6-048A-46D4-B637-3ADC0B952F08}">
      <dgm:prSet/>
      <dgm:spPr/>
      <dgm:t>
        <a:bodyPr/>
        <a:lstStyle/>
        <a:p>
          <a:endParaRPr lang="en-US"/>
        </a:p>
      </dgm:t>
    </dgm:pt>
    <dgm:pt modelId="{5CAA71B9-1F5A-4AD4-A460-45A8DEF30105}" type="sibTrans" cxnId="{AF400CF6-048A-46D4-B637-3ADC0B952F08}">
      <dgm:prSet/>
      <dgm:spPr/>
      <dgm:t>
        <a:bodyPr/>
        <a:lstStyle/>
        <a:p>
          <a:endParaRPr lang="en-US"/>
        </a:p>
      </dgm:t>
    </dgm:pt>
    <dgm:pt modelId="{C403D393-D98C-44CB-A217-D7F876FE8567}">
      <dgm:prSet phldrT="[Text]" custT="1"/>
      <dgm:spPr>
        <a:noFill/>
      </dgm:spPr>
      <dgm:t>
        <a:bodyPr/>
        <a:lstStyle/>
        <a:p>
          <a:r>
            <a:rPr lang="en-US" sz="2000" b="1" dirty="0" smtClean="0"/>
            <a:t>Instructional Shifts</a:t>
          </a:r>
          <a:endParaRPr lang="en-US" sz="2000" b="1" dirty="0"/>
        </a:p>
      </dgm:t>
    </dgm:pt>
    <dgm:pt modelId="{980AB4EC-6B28-48E4-A494-783E896D5C1F}" type="sibTrans" cxnId="{15AAB482-DED8-442F-B1D2-D7591630F887}">
      <dgm:prSet/>
      <dgm:spPr/>
      <dgm:t>
        <a:bodyPr/>
        <a:lstStyle/>
        <a:p>
          <a:endParaRPr lang="en-US"/>
        </a:p>
      </dgm:t>
    </dgm:pt>
    <dgm:pt modelId="{A58E1069-0D2B-4C1D-9F8A-6D8C9981B651}" type="parTrans" cxnId="{15AAB482-DED8-442F-B1D2-D7591630F887}">
      <dgm:prSet/>
      <dgm:spPr/>
      <dgm:t>
        <a:bodyPr/>
        <a:lstStyle/>
        <a:p>
          <a:endParaRPr lang="en-US"/>
        </a:p>
      </dgm:t>
    </dgm:pt>
    <dgm:pt modelId="{969DEE69-4A58-4D67-8583-151408EF181B}" type="pres">
      <dgm:prSet presAssocID="{4DC0C348-0DB1-466B-8153-4C5BC0A589A2}" presName="composite" presStyleCnt="0">
        <dgm:presLayoutVars>
          <dgm:chMax val="3"/>
          <dgm:animLvl val="lvl"/>
          <dgm:resizeHandles val="exact"/>
        </dgm:presLayoutVars>
      </dgm:prSet>
      <dgm:spPr/>
    </dgm:pt>
    <dgm:pt modelId="{CB55E1E6-2055-4159-9DFF-48A7A69A0B42}" type="pres">
      <dgm:prSet presAssocID="{25684A85-7DEF-485C-896A-E7CFC039F21C}" presName="gear1" presStyleLbl="node1" presStyleIdx="0" presStyleCnt="3" custLinFactX="-20944" custLinFactNeighborX="-100000" custLinFactNeighborY="3275">
        <dgm:presLayoutVars>
          <dgm:chMax val="1"/>
          <dgm:bulletEnabled val="1"/>
        </dgm:presLayoutVars>
      </dgm:prSet>
      <dgm:spPr/>
      <dgm:t>
        <a:bodyPr/>
        <a:lstStyle/>
        <a:p>
          <a:endParaRPr lang="en-US"/>
        </a:p>
      </dgm:t>
    </dgm:pt>
    <dgm:pt modelId="{BBC2E123-92FB-4B04-9336-72BB3D176525}" type="pres">
      <dgm:prSet presAssocID="{25684A85-7DEF-485C-896A-E7CFC039F21C}" presName="gear1srcNode" presStyleLbl="node1" presStyleIdx="0" presStyleCnt="3"/>
      <dgm:spPr/>
      <dgm:t>
        <a:bodyPr/>
        <a:lstStyle/>
        <a:p>
          <a:endParaRPr lang="en-US"/>
        </a:p>
      </dgm:t>
    </dgm:pt>
    <dgm:pt modelId="{76253E5B-7543-46EA-8E31-BB11978405D2}" type="pres">
      <dgm:prSet presAssocID="{25684A85-7DEF-485C-896A-E7CFC039F21C}" presName="gear1dstNode" presStyleLbl="node1" presStyleIdx="0" presStyleCnt="3"/>
      <dgm:spPr/>
      <dgm:t>
        <a:bodyPr/>
        <a:lstStyle/>
        <a:p>
          <a:endParaRPr lang="en-US"/>
        </a:p>
      </dgm:t>
    </dgm:pt>
    <dgm:pt modelId="{B2CA4F65-1FEC-4D6B-BB7C-56B9DE5B560F}" type="pres">
      <dgm:prSet presAssocID="{BA4E7AF6-71E9-4503-AED2-DC582D9E3A1C}" presName="gear2" presStyleLbl="node1" presStyleIdx="1" presStyleCnt="3" custScaleX="122221" custScaleY="113783" custLinFactNeighborX="-94174" custLinFactNeighborY="-60536">
        <dgm:presLayoutVars>
          <dgm:chMax val="1"/>
          <dgm:bulletEnabled val="1"/>
        </dgm:presLayoutVars>
      </dgm:prSet>
      <dgm:spPr/>
      <dgm:t>
        <a:bodyPr/>
        <a:lstStyle/>
        <a:p>
          <a:endParaRPr lang="en-US"/>
        </a:p>
      </dgm:t>
    </dgm:pt>
    <dgm:pt modelId="{C8C09708-5D28-4946-AB66-0C5501B2ACF8}" type="pres">
      <dgm:prSet presAssocID="{BA4E7AF6-71E9-4503-AED2-DC582D9E3A1C}" presName="gear2srcNode" presStyleLbl="node1" presStyleIdx="1" presStyleCnt="3"/>
      <dgm:spPr/>
      <dgm:t>
        <a:bodyPr/>
        <a:lstStyle/>
        <a:p>
          <a:endParaRPr lang="en-US"/>
        </a:p>
      </dgm:t>
    </dgm:pt>
    <dgm:pt modelId="{58E17FE1-C7B8-4A07-BAF6-E440AB3C0311}" type="pres">
      <dgm:prSet presAssocID="{BA4E7AF6-71E9-4503-AED2-DC582D9E3A1C}" presName="gear2dstNode" presStyleLbl="node1" presStyleIdx="1" presStyleCnt="3"/>
      <dgm:spPr/>
      <dgm:t>
        <a:bodyPr/>
        <a:lstStyle/>
        <a:p>
          <a:endParaRPr lang="en-US"/>
        </a:p>
      </dgm:t>
    </dgm:pt>
    <dgm:pt modelId="{A8E2A871-BCE2-4B83-9FD6-E077B912B40F}" type="pres">
      <dgm:prSet presAssocID="{C403D393-D98C-44CB-A217-D7F876FE8567}" presName="gear3" presStyleLbl="node1" presStyleIdx="2" presStyleCnt="3" custAng="21533405" custScaleX="111447" custScaleY="110835" custLinFactNeighborX="-37157" custLinFactNeighborY="11236"/>
      <dgm:spPr/>
      <dgm:t>
        <a:bodyPr/>
        <a:lstStyle/>
        <a:p>
          <a:endParaRPr lang="en-US"/>
        </a:p>
      </dgm:t>
    </dgm:pt>
    <dgm:pt modelId="{B221A460-2ECA-44B2-B161-52C1FC356BEC}" type="pres">
      <dgm:prSet presAssocID="{C403D393-D98C-44CB-A217-D7F876FE8567}" presName="gear3tx" presStyleLbl="node1" presStyleIdx="2" presStyleCnt="3">
        <dgm:presLayoutVars>
          <dgm:chMax val="1"/>
          <dgm:bulletEnabled val="1"/>
        </dgm:presLayoutVars>
      </dgm:prSet>
      <dgm:spPr/>
      <dgm:t>
        <a:bodyPr/>
        <a:lstStyle/>
        <a:p>
          <a:endParaRPr lang="en-US"/>
        </a:p>
      </dgm:t>
    </dgm:pt>
    <dgm:pt modelId="{548EE5E9-432B-4BD5-B5DC-33A4BEBEDCAD}" type="pres">
      <dgm:prSet presAssocID="{C403D393-D98C-44CB-A217-D7F876FE8567}" presName="gear3srcNode" presStyleLbl="node1" presStyleIdx="2" presStyleCnt="3"/>
      <dgm:spPr/>
      <dgm:t>
        <a:bodyPr/>
        <a:lstStyle/>
        <a:p>
          <a:endParaRPr lang="en-US"/>
        </a:p>
      </dgm:t>
    </dgm:pt>
    <dgm:pt modelId="{2EFCB867-BBC8-42BF-B56A-9DBBB64EB529}" type="pres">
      <dgm:prSet presAssocID="{C403D393-D98C-44CB-A217-D7F876FE8567}" presName="gear3dstNode" presStyleLbl="node1" presStyleIdx="2" presStyleCnt="3"/>
      <dgm:spPr/>
      <dgm:t>
        <a:bodyPr/>
        <a:lstStyle/>
        <a:p>
          <a:endParaRPr lang="en-US"/>
        </a:p>
      </dgm:t>
    </dgm:pt>
    <dgm:pt modelId="{5615BCA6-CD73-43E8-87AB-042C6FB8A7BA}" type="pres">
      <dgm:prSet presAssocID="{ADA6F29E-B4EE-421B-946D-AC5D5B3A1917}" presName="connector1" presStyleLbl="sibTrans2D1" presStyleIdx="0" presStyleCnt="3" custScaleX="11932" custScaleY="1079" custLinFactNeighborX="-82653" custLinFactNeighborY="-13259"/>
      <dgm:spPr/>
      <dgm:t>
        <a:bodyPr/>
        <a:lstStyle/>
        <a:p>
          <a:endParaRPr lang="en-US"/>
        </a:p>
      </dgm:t>
    </dgm:pt>
    <dgm:pt modelId="{0EAA993C-500B-48CB-9FA7-96456E9925A5}" type="pres">
      <dgm:prSet presAssocID="{5CAA71B9-1F5A-4AD4-A460-45A8DEF30105}" presName="connector2" presStyleLbl="sibTrans2D1" presStyleIdx="1" presStyleCnt="3" custFlipVert="1" custScaleX="48551" custScaleY="2248" custLinFactNeighborX="-74591" custLinFactNeighborY="-24417"/>
      <dgm:spPr/>
      <dgm:t>
        <a:bodyPr/>
        <a:lstStyle/>
        <a:p>
          <a:endParaRPr lang="en-US"/>
        </a:p>
      </dgm:t>
    </dgm:pt>
    <dgm:pt modelId="{4DB914AC-1774-4503-8E80-8ED4D9C60B75}" type="pres">
      <dgm:prSet presAssocID="{980AB4EC-6B28-48E4-A494-783E896D5C1F}" presName="connector3" presStyleLbl="sibTrans2D1" presStyleIdx="2" presStyleCnt="3" custFlipVert="1" custScaleX="128835" custScaleY="4772" custLinFactX="55644" custLinFactNeighborX="100000" custLinFactNeighborY="-44373"/>
      <dgm:spPr/>
      <dgm:t>
        <a:bodyPr/>
        <a:lstStyle/>
        <a:p>
          <a:endParaRPr lang="en-US"/>
        </a:p>
      </dgm:t>
    </dgm:pt>
  </dgm:ptLst>
  <dgm:cxnLst>
    <dgm:cxn modelId="{36D0628D-53D9-4AAA-94B5-B80663DC6047}" type="presOf" srcId="{BA4E7AF6-71E9-4503-AED2-DC582D9E3A1C}" destId="{58E17FE1-C7B8-4A07-BAF6-E440AB3C0311}" srcOrd="2" destOrd="0" presId="urn:microsoft.com/office/officeart/2005/8/layout/gear1"/>
    <dgm:cxn modelId="{F29F5891-9A7B-4D49-8F80-299849EA8707}" type="presOf" srcId="{4DC0C348-0DB1-466B-8153-4C5BC0A589A2}" destId="{969DEE69-4A58-4D67-8583-151408EF181B}" srcOrd="0" destOrd="0" presId="urn:microsoft.com/office/officeart/2005/8/layout/gear1"/>
    <dgm:cxn modelId="{6512B068-AA27-4D0C-99BE-1095EBEBCD50}" type="presOf" srcId="{C403D393-D98C-44CB-A217-D7F876FE8567}" destId="{A8E2A871-BCE2-4B83-9FD6-E077B912B40F}" srcOrd="0" destOrd="0" presId="urn:microsoft.com/office/officeart/2005/8/layout/gear1"/>
    <dgm:cxn modelId="{496C541B-49BB-4969-B61E-D39A3A6F159D}" type="presOf" srcId="{ADA6F29E-B4EE-421B-946D-AC5D5B3A1917}" destId="{5615BCA6-CD73-43E8-87AB-042C6FB8A7BA}" srcOrd="0" destOrd="0" presId="urn:microsoft.com/office/officeart/2005/8/layout/gear1"/>
    <dgm:cxn modelId="{A069EC08-FE98-4F72-A961-A66CDEDC707A}" type="presOf" srcId="{BA4E7AF6-71E9-4503-AED2-DC582D9E3A1C}" destId="{B2CA4F65-1FEC-4D6B-BB7C-56B9DE5B560F}" srcOrd="0" destOrd="0" presId="urn:microsoft.com/office/officeart/2005/8/layout/gear1"/>
    <dgm:cxn modelId="{5167E28B-2857-4B00-B896-B129D79F25A3}" type="presOf" srcId="{C403D393-D98C-44CB-A217-D7F876FE8567}" destId="{B221A460-2ECA-44B2-B161-52C1FC356BEC}" srcOrd="1" destOrd="0" presId="urn:microsoft.com/office/officeart/2005/8/layout/gear1"/>
    <dgm:cxn modelId="{9A21F68D-683D-4E28-8E0A-E7883D2E7555}" type="presOf" srcId="{25684A85-7DEF-485C-896A-E7CFC039F21C}" destId="{BBC2E123-92FB-4B04-9336-72BB3D176525}" srcOrd="1" destOrd="0" presId="urn:microsoft.com/office/officeart/2005/8/layout/gear1"/>
    <dgm:cxn modelId="{96197611-9E39-449C-9988-9FFDBFA35634}" type="presOf" srcId="{5CAA71B9-1F5A-4AD4-A460-45A8DEF30105}" destId="{0EAA993C-500B-48CB-9FA7-96456E9925A5}" srcOrd="0" destOrd="0" presId="urn:microsoft.com/office/officeart/2005/8/layout/gear1"/>
    <dgm:cxn modelId="{E450A835-33C8-4E0A-9681-C44389253320}" type="presOf" srcId="{C403D393-D98C-44CB-A217-D7F876FE8567}" destId="{548EE5E9-432B-4BD5-B5DC-33A4BEBEDCAD}" srcOrd="2" destOrd="0" presId="urn:microsoft.com/office/officeart/2005/8/layout/gear1"/>
    <dgm:cxn modelId="{AF400CF6-048A-46D4-B637-3ADC0B952F08}" srcId="{4DC0C348-0DB1-466B-8153-4C5BC0A589A2}" destId="{BA4E7AF6-71E9-4503-AED2-DC582D9E3A1C}" srcOrd="1" destOrd="0" parTransId="{84BE4830-A4D5-43F0-B103-3AD496FC8CD6}" sibTransId="{5CAA71B9-1F5A-4AD4-A460-45A8DEF30105}"/>
    <dgm:cxn modelId="{15AAB482-DED8-442F-B1D2-D7591630F887}" srcId="{4DC0C348-0DB1-466B-8153-4C5BC0A589A2}" destId="{C403D393-D98C-44CB-A217-D7F876FE8567}" srcOrd="2" destOrd="0" parTransId="{A58E1069-0D2B-4C1D-9F8A-6D8C9981B651}" sibTransId="{980AB4EC-6B28-48E4-A494-783E896D5C1F}"/>
    <dgm:cxn modelId="{72CB855D-6BE8-4505-A017-EB74F65AC85D}" type="presOf" srcId="{25684A85-7DEF-485C-896A-E7CFC039F21C}" destId="{CB55E1E6-2055-4159-9DFF-48A7A69A0B42}" srcOrd="0" destOrd="0" presId="urn:microsoft.com/office/officeart/2005/8/layout/gear1"/>
    <dgm:cxn modelId="{8DE89EC9-657F-48BD-ADF4-514A69599BD5}" type="presOf" srcId="{25684A85-7DEF-485C-896A-E7CFC039F21C}" destId="{76253E5B-7543-46EA-8E31-BB11978405D2}" srcOrd="2" destOrd="0" presId="urn:microsoft.com/office/officeart/2005/8/layout/gear1"/>
    <dgm:cxn modelId="{0B85FE8B-1EF5-4FB0-A7C3-C5C868AA65B9}" type="presOf" srcId="{BA4E7AF6-71E9-4503-AED2-DC582D9E3A1C}" destId="{C8C09708-5D28-4946-AB66-0C5501B2ACF8}" srcOrd="1" destOrd="0" presId="urn:microsoft.com/office/officeart/2005/8/layout/gear1"/>
    <dgm:cxn modelId="{C7098D6E-E366-44F2-B828-EB1A7DD9A9DB}" type="presOf" srcId="{C403D393-D98C-44CB-A217-D7F876FE8567}" destId="{2EFCB867-BBC8-42BF-B56A-9DBBB64EB529}" srcOrd="3" destOrd="0" presId="urn:microsoft.com/office/officeart/2005/8/layout/gear1"/>
    <dgm:cxn modelId="{83B50091-5487-4D19-BC9C-5EF6F6AD22D7}" srcId="{4DC0C348-0DB1-466B-8153-4C5BC0A589A2}" destId="{25684A85-7DEF-485C-896A-E7CFC039F21C}" srcOrd="0" destOrd="0" parTransId="{B273EC2F-5689-44DE-A615-C28F47E5C447}" sibTransId="{ADA6F29E-B4EE-421B-946D-AC5D5B3A1917}"/>
    <dgm:cxn modelId="{533BD11B-5FFF-42C2-8277-438529CD247C}" type="presOf" srcId="{980AB4EC-6B28-48E4-A494-783E896D5C1F}" destId="{4DB914AC-1774-4503-8E80-8ED4D9C60B75}" srcOrd="0" destOrd="0" presId="urn:microsoft.com/office/officeart/2005/8/layout/gear1"/>
    <dgm:cxn modelId="{9A2F3B55-E574-4488-A461-C263A7104130}" type="presParOf" srcId="{969DEE69-4A58-4D67-8583-151408EF181B}" destId="{CB55E1E6-2055-4159-9DFF-48A7A69A0B42}" srcOrd="0" destOrd="0" presId="urn:microsoft.com/office/officeart/2005/8/layout/gear1"/>
    <dgm:cxn modelId="{179E8309-9549-44F6-B035-435B41CE9501}" type="presParOf" srcId="{969DEE69-4A58-4D67-8583-151408EF181B}" destId="{BBC2E123-92FB-4B04-9336-72BB3D176525}" srcOrd="1" destOrd="0" presId="urn:microsoft.com/office/officeart/2005/8/layout/gear1"/>
    <dgm:cxn modelId="{86BF8CBD-6654-4175-8E22-F6088ACB4866}" type="presParOf" srcId="{969DEE69-4A58-4D67-8583-151408EF181B}" destId="{76253E5B-7543-46EA-8E31-BB11978405D2}" srcOrd="2" destOrd="0" presId="urn:microsoft.com/office/officeart/2005/8/layout/gear1"/>
    <dgm:cxn modelId="{3013749F-396D-48EE-A607-369EE7E92456}" type="presParOf" srcId="{969DEE69-4A58-4D67-8583-151408EF181B}" destId="{B2CA4F65-1FEC-4D6B-BB7C-56B9DE5B560F}" srcOrd="3" destOrd="0" presId="urn:microsoft.com/office/officeart/2005/8/layout/gear1"/>
    <dgm:cxn modelId="{01363DF8-8FB1-43FD-8CA0-9B74DBB62BD9}" type="presParOf" srcId="{969DEE69-4A58-4D67-8583-151408EF181B}" destId="{C8C09708-5D28-4946-AB66-0C5501B2ACF8}" srcOrd="4" destOrd="0" presId="urn:microsoft.com/office/officeart/2005/8/layout/gear1"/>
    <dgm:cxn modelId="{8B039B41-4EEC-438E-90FC-E1D6B2B30879}" type="presParOf" srcId="{969DEE69-4A58-4D67-8583-151408EF181B}" destId="{58E17FE1-C7B8-4A07-BAF6-E440AB3C0311}" srcOrd="5" destOrd="0" presId="urn:microsoft.com/office/officeart/2005/8/layout/gear1"/>
    <dgm:cxn modelId="{AFD3315D-1A98-42CA-A1D8-A326E8CD4342}" type="presParOf" srcId="{969DEE69-4A58-4D67-8583-151408EF181B}" destId="{A8E2A871-BCE2-4B83-9FD6-E077B912B40F}" srcOrd="6" destOrd="0" presId="urn:microsoft.com/office/officeart/2005/8/layout/gear1"/>
    <dgm:cxn modelId="{5963465F-D521-4B72-9E4A-5AA588B95208}" type="presParOf" srcId="{969DEE69-4A58-4D67-8583-151408EF181B}" destId="{B221A460-2ECA-44B2-B161-52C1FC356BEC}" srcOrd="7" destOrd="0" presId="urn:microsoft.com/office/officeart/2005/8/layout/gear1"/>
    <dgm:cxn modelId="{4A712195-AAEC-43E4-BF0B-5F0D1379E3F3}" type="presParOf" srcId="{969DEE69-4A58-4D67-8583-151408EF181B}" destId="{548EE5E9-432B-4BD5-B5DC-33A4BEBEDCAD}" srcOrd="8" destOrd="0" presId="urn:microsoft.com/office/officeart/2005/8/layout/gear1"/>
    <dgm:cxn modelId="{E3CC71CD-DCA7-4C07-9E95-6285FCE3D2DF}" type="presParOf" srcId="{969DEE69-4A58-4D67-8583-151408EF181B}" destId="{2EFCB867-BBC8-42BF-B56A-9DBBB64EB529}" srcOrd="9" destOrd="0" presId="urn:microsoft.com/office/officeart/2005/8/layout/gear1"/>
    <dgm:cxn modelId="{1BB06E32-924B-4E53-B88F-0CAEFE9E14D1}" type="presParOf" srcId="{969DEE69-4A58-4D67-8583-151408EF181B}" destId="{5615BCA6-CD73-43E8-87AB-042C6FB8A7BA}" srcOrd="10" destOrd="0" presId="urn:microsoft.com/office/officeart/2005/8/layout/gear1"/>
    <dgm:cxn modelId="{600A8F0C-15E3-420D-AD79-B4F41BEF3693}" type="presParOf" srcId="{969DEE69-4A58-4D67-8583-151408EF181B}" destId="{0EAA993C-500B-48CB-9FA7-96456E9925A5}" srcOrd="11" destOrd="0" presId="urn:microsoft.com/office/officeart/2005/8/layout/gear1"/>
    <dgm:cxn modelId="{30BFEFF0-EB31-4B75-8800-0B70C1401998}" type="presParOf" srcId="{969DEE69-4A58-4D67-8583-151408EF181B}" destId="{4DB914AC-1774-4503-8E80-8ED4D9C60B75}" srcOrd="12" destOrd="0" presId="urn:microsoft.com/office/officeart/2005/8/layout/gear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8606CE-6348-4632-A625-EAB2867C774A}" type="doc">
      <dgm:prSet loTypeId="urn:microsoft.com/office/officeart/2005/8/layout/gear1" loCatId="process" qsTypeId="urn:microsoft.com/office/officeart/2005/8/quickstyle/simple1" qsCatId="simple" csTypeId="urn:microsoft.com/office/officeart/2005/8/colors/colorful4" csCatId="colorful" phldr="1"/>
      <dgm:spPr/>
    </dgm:pt>
    <dgm:pt modelId="{6EE10A75-62A0-41F9-9DCE-83CD4E7B0B9D}">
      <dgm:prSet phldrT="[Text]"/>
      <dgm:spPr>
        <a:noFill/>
      </dgm:spPr>
      <dgm:t>
        <a:bodyPr/>
        <a:lstStyle/>
        <a:p>
          <a:r>
            <a:rPr lang="en-US" dirty="0" smtClean="0"/>
            <a:t>Complex Text</a:t>
          </a:r>
          <a:endParaRPr lang="en-US" dirty="0"/>
        </a:p>
      </dgm:t>
    </dgm:pt>
    <dgm:pt modelId="{C2E52B74-243F-4BE4-AB24-C38A4BFEA76E}" type="parTrans" cxnId="{355A848E-95D2-40D3-ADBC-D839F71D4DAE}">
      <dgm:prSet/>
      <dgm:spPr/>
      <dgm:t>
        <a:bodyPr/>
        <a:lstStyle/>
        <a:p>
          <a:endParaRPr lang="en-US"/>
        </a:p>
      </dgm:t>
    </dgm:pt>
    <dgm:pt modelId="{7D8ADEBB-681F-47D7-AF62-519366768095}" type="sibTrans" cxnId="{355A848E-95D2-40D3-ADBC-D839F71D4DAE}">
      <dgm:prSet/>
      <dgm:spPr>
        <a:noFill/>
      </dgm:spPr>
      <dgm:t>
        <a:bodyPr/>
        <a:lstStyle/>
        <a:p>
          <a:endParaRPr lang="en-US"/>
        </a:p>
      </dgm:t>
    </dgm:pt>
    <dgm:pt modelId="{E648FD69-2D1A-4DCF-A92E-B65F7957C0A8}">
      <dgm:prSet phldrT="[Text]" custT="1"/>
      <dgm:spPr>
        <a:noFill/>
      </dgm:spPr>
      <dgm:t>
        <a:bodyPr/>
        <a:lstStyle/>
        <a:p>
          <a:endParaRPr lang="en-US" sz="2800" b="0" dirty="0"/>
        </a:p>
      </dgm:t>
    </dgm:pt>
    <dgm:pt modelId="{B20422C2-8024-49D3-AFFA-62C8EC1719C4}" type="sibTrans" cxnId="{D303903B-6587-4057-9C43-C7107A600B11}">
      <dgm:prSet/>
      <dgm:spPr>
        <a:noFill/>
      </dgm:spPr>
      <dgm:t>
        <a:bodyPr/>
        <a:lstStyle/>
        <a:p>
          <a:endParaRPr lang="en-US"/>
        </a:p>
      </dgm:t>
    </dgm:pt>
    <dgm:pt modelId="{59D01EE4-F42F-4B15-9343-9EEA0BD09839}" type="parTrans" cxnId="{D303903B-6587-4057-9C43-C7107A600B11}">
      <dgm:prSet/>
      <dgm:spPr/>
      <dgm:t>
        <a:bodyPr/>
        <a:lstStyle/>
        <a:p>
          <a:endParaRPr lang="en-US"/>
        </a:p>
      </dgm:t>
    </dgm:pt>
    <dgm:pt modelId="{96B7728A-D38B-432D-A760-65ED04EF419F}">
      <dgm:prSet phldrT="[Text]"/>
      <dgm:spPr>
        <a:noFill/>
      </dgm:spPr>
      <dgm:t>
        <a:bodyPr/>
        <a:lstStyle/>
        <a:p>
          <a:r>
            <a:rPr lang="en-US" dirty="0" smtClean="0"/>
            <a:t>Talk Moves</a:t>
          </a:r>
          <a:endParaRPr lang="en-US" dirty="0"/>
        </a:p>
      </dgm:t>
    </dgm:pt>
    <dgm:pt modelId="{C4295D45-E632-435B-8027-9C0F36A2FA7B}" type="sibTrans" cxnId="{3B71A6D4-03D8-4FC7-A334-D8119956F6FE}">
      <dgm:prSet/>
      <dgm:spPr>
        <a:noFill/>
      </dgm:spPr>
      <dgm:t>
        <a:bodyPr/>
        <a:lstStyle/>
        <a:p>
          <a:endParaRPr lang="en-US"/>
        </a:p>
      </dgm:t>
    </dgm:pt>
    <dgm:pt modelId="{28AB8A3B-97D9-4377-A81A-25EF0E91A3E4}" type="parTrans" cxnId="{3B71A6D4-03D8-4FC7-A334-D8119956F6FE}">
      <dgm:prSet/>
      <dgm:spPr/>
      <dgm:t>
        <a:bodyPr/>
        <a:lstStyle/>
        <a:p>
          <a:endParaRPr lang="en-US"/>
        </a:p>
      </dgm:t>
    </dgm:pt>
    <dgm:pt modelId="{110D97E6-4045-4F5B-9A8D-83BC310E198F}" type="pres">
      <dgm:prSet presAssocID="{768606CE-6348-4632-A625-EAB2867C774A}" presName="composite" presStyleCnt="0">
        <dgm:presLayoutVars>
          <dgm:chMax val="3"/>
          <dgm:animLvl val="lvl"/>
          <dgm:resizeHandles val="exact"/>
        </dgm:presLayoutVars>
      </dgm:prSet>
      <dgm:spPr/>
    </dgm:pt>
    <dgm:pt modelId="{24FD303C-B9A7-444F-98C8-DA48458471BB}" type="pres">
      <dgm:prSet presAssocID="{6EE10A75-62A0-41F9-9DCE-83CD4E7B0B9D}" presName="gear1" presStyleLbl="node1" presStyleIdx="0" presStyleCnt="3" custLinFactNeighborX="-3535" custLinFactNeighborY="9795">
        <dgm:presLayoutVars>
          <dgm:chMax val="1"/>
          <dgm:bulletEnabled val="1"/>
        </dgm:presLayoutVars>
      </dgm:prSet>
      <dgm:spPr/>
      <dgm:t>
        <a:bodyPr/>
        <a:lstStyle/>
        <a:p>
          <a:endParaRPr lang="en-US"/>
        </a:p>
      </dgm:t>
    </dgm:pt>
    <dgm:pt modelId="{48EF4F14-7E65-4019-81E1-F348BE932508}" type="pres">
      <dgm:prSet presAssocID="{6EE10A75-62A0-41F9-9DCE-83CD4E7B0B9D}" presName="gear1srcNode" presStyleLbl="node1" presStyleIdx="0" presStyleCnt="3"/>
      <dgm:spPr/>
      <dgm:t>
        <a:bodyPr/>
        <a:lstStyle/>
        <a:p>
          <a:endParaRPr lang="en-US"/>
        </a:p>
      </dgm:t>
    </dgm:pt>
    <dgm:pt modelId="{AD45FC28-F625-4B87-9CDC-85AA628CCF8C}" type="pres">
      <dgm:prSet presAssocID="{6EE10A75-62A0-41F9-9DCE-83CD4E7B0B9D}" presName="gear1dstNode" presStyleLbl="node1" presStyleIdx="0" presStyleCnt="3"/>
      <dgm:spPr/>
      <dgm:t>
        <a:bodyPr/>
        <a:lstStyle/>
        <a:p>
          <a:endParaRPr lang="en-US"/>
        </a:p>
      </dgm:t>
    </dgm:pt>
    <dgm:pt modelId="{A88B23CA-5EFF-49BF-8AEB-9999C81395F4}" type="pres">
      <dgm:prSet presAssocID="{96B7728A-D38B-432D-A760-65ED04EF419F}" presName="gear2" presStyleLbl="node1" presStyleIdx="1" presStyleCnt="3" custScaleX="115189" custScaleY="115191" custLinFactNeighborX="-17961" custLinFactNeighborY="45230">
        <dgm:presLayoutVars>
          <dgm:chMax val="1"/>
          <dgm:bulletEnabled val="1"/>
        </dgm:presLayoutVars>
      </dgm:prSet>
      <dgm:spPr/>
      <dgm:t>
        <a:bodyPr/>
        <a:lstStyle/>
        <a:p>
          <a:endParaRPr lang="en-US"/>
        </a:p>
      </dgm:t>
    </dgm:pt>
    <dgm:pt modelId="{B234A015-5105-46B0-8929-3D97BAC2BF79}" type="pres">
      <dgm:prSet presAssocID="{96B7728A-D38B-432D-A760-65ED04EF419F}" presName="gear2srcNode" presStyleLbl="node1" presStyleIdx="1" presStyleCnt="3"/>
      <dgm:spPr/>
      <dgm:t>
        <a:bodyPr/>
        <a:lstStyle/>
        <a:p>
          <a:endParaRPr lang="en-US"/>
        </a:p>
      </dgm:t>
    </dgm:pt>
    <dgm:pt modelId="{22005CD0-B843-42FB-BC29-BED12B5EFE5A}" type="pres">
      <dgm:prSet presAssocID="{96B7728A-D38B-432D-A760-65ED04EF419F}" presName="gear2dstNode" presStyleLbl="node1" presStyleIdx="1" presStyleCnt="3"/>
      <dgm:spPr/>
      <dgm:t>
        <a:bodyPr/>
        <a:lstStyle/>
        <a:p>
          <a:endParaRPr lang="en-US"/>
        </a:p>
      </dgm:t>
    </dgm:pt>
    <dgm:pt modelId="{F8D19599-C56A-4462-95A9-34A578756863}" type="pres">
      <dgm:prSet presAssocID="{E648FD69-2D1A-4DCF-A92E-B65F7957C0A8}" presName="gear3" presStyleLbl="node1" presStyleIdx="2" presStyleCnt="3" custAng="900000" custScaleX="126081" custScaleY="124552" custLinFactNeighborX="173" custLinFactNeighborY="14437"/>
      <dgm:spPr/>
      <dgm:t>
        <a:bodyPr/>
        <a:lstStyle/>
        <a:p>
          <a:endParaRPr lang="en-US"/>
        </a:p>
      </dgm:t>
    </dgm:pt>
    <dgm:pt modelId="{33A33BCB-EE61-4C9E-A517-D2F32E239CA7}" type="pres">
      <dgm:prSet presAssocID="{E648FD69-2D1A-4DCF-A92E-B65F7957C0A8}" presName="gear3tx" presStyleLbl="node1" presStyleIdx="2" presStyleCnt="3">
        <dgm:presLayoutVars>
          <dgm:chMax val="1"/>
          <dgm:bulletEnabled val="1"/>
        </dgm:presLayoutVars>
      </dgm:prSet>
      <dgm:spPr/>
      <dgm:t>
        <a:bodyPr/>
        <a:lstStyle/>
        <a:p>
          <a:endParaRPr lang="en-US"/>
        </a:p>
      </dgm:t>
    </dgm:pt>
    <dgm:pt modelId="{1D4493B7-8DF1-4E93-811A-2052FEC3F953}" type="pres">
      <dgm:prSet presAssocID="{E648FD69-2D1A-4DCF-A92E-B65F7957C0A8}" presName="gear3srcNode" presStyleLbl="node1" presStyleIdx="2" presStyleCnt="3"/>
      <dgm:spPr/>
      <dgm:t>
        <a:bodyPr/>
        <a:lstStyle/>
        <a:p>
          <a:endParaRPr lang="en-US"/>
        </a:p>
      </dgm:t>
    </dgm:pt>
    <dgm:pt modelId="{FC68A764-76EA-4506-85D6-53207BD3715B}" type="pres">
      <dgm:prSet presAssocID="{E648FD69-2D1A-4DCF-A92E-B65F7957C0A8}" presName="gear3dstNode" presStyleLbl="node1" presStyleIdx="2" presStyleCnt="3"/>
      <dgm:spPr/>
      <dgm:t>
        <a:bodyPr/>
        <a:lstStyle/>
        <a:p>
          <a:endParaRPr lang="en-US"/>
        </a:p>
      </dgm:t>
    </dgm:pt>
    <dgm:pt modelId="{A466E227-F648-4163-879B-5D36D3133C0D}" type="pres">
      <dgm:prSet presAssocID="{7D8ADEBB-681F-47D7-AF62-519366768095}" presName="connector1" presStyleLbl="sibTrans2D1" presStyleIdx="0" presStyleCnt="3" custScaleX="9288" custScaleY="9292" custLinFactNeighborX="-10089" custLinFactNeighborY="-3930"/>
      <dgm:spPr/>
      <dgm:t>
        <a:bodyPr/>
        <a:lstStyle/>
        <a:p>
          <a:endParaRPr lang="en-US"/>
        </a:p>
      </dgm:t>
    </dgm:pt>
    <dgm:pt modelId="{42DB30CE-B019-4A03-95A3-64FDC99D4FB2}" type="pres">
      <dgm:prSet presAssocID="{C4295D45-E632-435B-8027-9C0F36A2FA7B}" presName="connector2" presStyleLbl="sibTrans2D1" presStyleIdx="1" presStyleCnt="3" custAng="20107956" custFlipVert="1" custFlipHor="0" custScaleX="13174" custScaleY="2565" custLinFactNeighborX="-10138" custLinFactNeighborY="29099"/>
      <dgm:spPr/>
      <dgm:t>
        <a:bodyPr/>
        <a:lstStyle/>
        <a:p>
          <a:endParaRPr lang="en-US"/>
        </a:p>
      </dgm:t>
    </dgm:pt>
    <dgm:pt modelId="{F48DAA40-BAE5-4F92-AE5D-91C96E9733E9}" type="pres">
      <dgm:prSet presAssocID="{B20422C2-8024-49D3-AFFA-62C8EC1719C4}" presName="connector3" presStyleLbl="sibTrans2D1" presStyleIdx="2" presStyleCnt="3" custFlipVert="0" custFlipHor="1" custScaleX="13172" custScaleY="1511" custLinFactNeighborX="1428" custLinFactNeighborY="-7084"/>
      <dgm:spPr/>
      <dgm:t>
        <a:bodyPr/>
        <a:lstStyle/>
        <a:p>
          <a:endParaRPr lang="en-US"/>
        </a:p>
      </dgm:t>
    </dgm:pt>
  </dgm:ptLst>
  <dgm:cxnLst>
    <dgm:cxn modelId="{F58FC495-0421-431C-9709-0DF9B7B7CECB}" type="presOf" srcId="{E648FD69-2D1A-4DCF-A92E-B65F7957C0A8}" destId="{FC68A764-76EA-4506-85D6-53207BD3715B}" srcOrd="3" destOrd="0" presId="urn:microsoft.com/office/officeart/2005/8/layout/gear1"/>
    <dgm:cxn modelId="{99218CB6-4450-4AE8-A759-B86F7FEE6050}" type="presOf" srcId="{96B7728A-D38B-432D-A760-65ED04EF419F}" destId="{B234A015-5105-46B0-8929-3D97BAC2BF79}" srcOrd="1" destOrd="0" presId="urn:microsoft.com/office/officeart/2005/8/layout/gear1"/>
    <dgm:cxn modelId="{B8906D92-F168-4A8B-9D57-7A959AADF2E1}" type="presOf" srcId="{768606CE-6348-4632-A625-EAB2867C774A}" destId="{110D97E6-4045-4F5B-9A8D-83BC310E198F}" srcOrd="0" destOrd="0" presId="urn:microsoft.com/office/officeart/2005/8/layout/gear1"/>
    <dgm:cxn modelId="{99CE623F-9CA4-4540-A0D5-01525CE153F7}" type="presOf" srcId="{6EE10A75-62A0-41F9-9DCE-83CD4E7B0B9D}" destId="{48EF4F14-7E65-4019-81E1-F348BE932508}" srcOrd="1" destOrd="0" presId="urn:microsoft.com/office/officeart/2005/8/layout/gear1"/>
    <dgm:cxn modelId="{9B1A50CC-D385-4C53-BABC-5703DB031D6E}" type="presOf" srcId="{C4295D45-E632-435B-8027-9C0F36A2FA7B}" destId="{42DB30CE-B019-4A03-95A3-64FDC99D4FB2}" srcOrd="0" destOrd="0" presId="urn:microsoft.com/office/officeart/2005/8/layout/gear1"/>
    <dgm:cxn modelId="{8A484043-A260-46B0-B6A8-9DA8F03900C7}" type="presOf" srcId="{6EE10A75-62A0-41F9-9DCE-83CD4E7B0B9D}" destId="{AD45FC28-F625-4B87-9CDC-85AA628CCF8C}" srcOrd="2" destOrd="0" presId="urn:microsoft.com/office/officeart/2005/8/layout/gear1"/>
    <dgm:cxn modelId="{A579F3E8-9B06-4C36-BC1C-EB1C44BE5AE2}" type="presOf" srcId="{96B7728A-D38B-432D-A760-65ED04EF419F}" destId="{22005CD0-B843-42FB-BC29-BED12B5EFE5A}" srcOrd="2" destOrd="0" presId="urn:microsoft.com/office/officeart/2005/8/layout/gear1"/>
    <dgm:cxn modelId="{C39C451C-33D6-4C04-855E-4F6E231BEF1E}" type="presOf" srcId="{E648FD69-2D1A-4DCF-A92E-B65F7957C0A8}" destId="{1D4493B7-8DF1-4E93-811A-2052FEC3F953}" srcOrd="2" destOrd="0" presId="urn:microsoft.com/office/officeart/2005/8/layout/gear1"/>
    <dgm:cxn modelId="{355A848E-95D2-40D3-ADBC-D839F71D4DAE}" srcId="{768606CE-6348-4632-A625-EAB2867C774A}" destId="{6EE10A75-62A0-41F9-9DCE-83CD4E7B0B9D}" srcOrd="0" destOrd="0" parTransId="{C2E52B74-243F-4BE4-AB24-C38A4BFEA76E}" sibTransId="{7D8ADEBB-681F-47D7-AF62-519366768095}"/>
    <dgm:cxn modelId="{D303903B-6587-4057-9C43-C7107A600B11}" srcId="{768606CE-6348-4632-A625-EAB2867C774A}" destId="{E648FD69-2D1A-4DCF-A92E-B65F7957C0A8}" srcOrd="2" destOrd="0" parTransId="{59D01EE4-F42F-4B15-9343-9EEA0BD09839}" sibTransId="{B20422C2-8024-49D3-AFFA-62C8EC1719C4}"/>
    <dgm:cxn modelId="{11FEB41B-76AD-413A-9A86-F8E0564A7FB5}" type="presOf" srcId="{7D8ADEBB-681F-47D7-AF62-519366768095}" destId="{A466E227-F648-4163-879B-5D36D3133C0D}" srcOrd="0" destOrd="0" presId="urn:microsoft.com/office/officeart/2005/8/layout/gear1"/>
    <dgm:cxn modelId="{89CC6223-F2F9-401B-92AE-7D08C15AC28B}" type="presOf" srcId="{E648FD69-2D1A-4DCF-A92E-B65F7957C0A8}" destId="{F8D19599-C56A-4462-95A9-34A578756863}" srcOrd="0" destOrd="0" presId="urn:microsoft.com/office/officeart/2005/8/layout/gear1"/>
    <dgm:cxn modelId="{3B71A6D4-03D8-4FC7-A334-D8119956F6FE}" srcId="{768606CE-6348-4632-A625-EAB2867C774A}" destId="{96B7728A-D38B-432D-A760-65ED04EF419F}" srcOrd="1" destOrd="0" parTransId="{28AB8A3B-97D9-4377-A81A-25EF0E91A3E4}" sibTransId="{C4295D45-E632-435B-8027-9C0F36A2FA7B}"/>
    <dgm:cxn modelId="{DB306478-CDD6-4B95-A5C3-5F268C22A6A8}" type="presOf" srcId="{96B7728A-D38B-432D-A760-65ED04EF419F}" destId="{A88B23CA-5EFF-49BF-8AEB-9999C81395F4}" srcOrd="0" destOrd="0" presId="urn:microsoft.com/office/officeart/2005/8/layout/gear1"/>
    <dgm:cxn modelId="{C6A1DCAC-45A2-4B86-AF3E-7AB8121D2A67}" type="presOf" srcId="{6EE10A75-62A0-41F9-9DCE-83CD4E7B0B9D}" destId="{24FD303C-B9A7-444F-98C8-DA48458471BB}" srcOrd="0" destOrd="0" presId="urn:microsoft.com/office/officeart/2005/8/layout/gear1"/>
    <dgm:cxn modelId="{0183422C-7D43-4AB4-B46B-A4E6B47EC24F}" type="presOf" srcId="{B20422C2-8024-49D3-AFFA-62C8EC1719C4}" destId="{F48DAA40-BAE5-4F92-AE5D-91C96E9733E9}" srcOrd="0" destOrd="0" presId="urn:microsoft.com/office/officeart/2005/8/layout/gear1"/>
    <dgm:cxn modelId="{DCDC15BE-B953-4344-9B95-11AF5F2CAA66}" type="presOf" srcId="{E648FD69-2D1A-4DCF-A92E-B65F7957C0A8}" destId="{33A33BCB-EE61-4C9E-A517-D2F32E239CA7}" srcOrd="1" destOrd="0" presId="urn:microsoft.com/office/officeart/2005/8/layout/gear1"/>
    <dgm:cxn modelId="{1C8D2E8B-DEA1-46FE-98D5-820AD113438F}" type="presParOf" srcId="{110D97E6-4045-4F5B-9A8D-83BC310E198F}" destId="{24FD303C-B9A7-444F-98C8-DA48458471BB}" srcOrd="0" destOrd="0" presId="urn:microsoft.com/office/officeart/2005/8/layout/gear1"/>
    <dgm:cxn modelId="{F0A36663-66B9-47DC-8992-B41740EE5D05}" type="presParOf" srcId="{110D97E6-4045-4F5B-9A8D-83BC310E198F}" destId="{48EF4F14-7E65-4019-81E1-F348BE932508}" srcOrd="1" destOrd="0" presId="urn:microsoft.com/office/officeart/2005/8/layout/gear1"/>
    <dgm:cxn modelId="{9D219223-8285-4E8B-8F43-CEADEB6ABE59}" type="presParOf" srcId="{110D97E6-4045-4F5B-9A8D-83BC310E198F}" destId="{AD45FC28-F625-4B87-9CDC-85AA628CCF8C}" srcOrd="2" destOrd="0" presId="urn:microsoft.com/office/officeart/2005/8/layout/gear1"/>
    <dgm:cxn modelId="{9F4AE9F3-C258-4AB5-8332-65C05F17C3CA}" type="presParOf" srcId="{110D97E6-4045-4F5B-9A8D-83BC310E198F}" destId="{A88B23CA-5EFF-49BF-8AEB-9999C81395F4}" srcOrd="3" destOrd="0" presId="urn:microsoft.com/office/officeart/2005/8/layout/gear1"/>
    <dgm:cxn modelId="{EDFD646C-8B88-439D-A6F2-340BE99E2546}" type="presParOf" srcId="{110D97E6-4045-4F5B-9A8D-83BC310E198F}" destId="{B234A015-5105-46B0-8929-3D97BAC2BF79}" srcOrd="4" destOrd="0" presId="urn:microsoft.com/office/officeart/2005/8/layout/gear1"/>
    <dgm:cxn modelId="{AE4F676F-5B12-41E1-A48F-249430D86505}" type="presParOf" srcId="{110D97E6-4045-4F5B-9A8D-83BC310E198F}" destId="{22005CD0-B843-42FB-BC29-BED12B5EFE5A}" srcOrd="5" destOrd="0" presId="urn:microsoft.com/office/officeart/2005/8/layout/gear1"/>
    <dgm:cxn modelId="{048AE645-D92C-44C8-9530-8839F9AA2E48}" type="presParOf" srcId="{110D97E6-4045-4F5B-9A8D-83BC310E198F}" destId="{F8D19599-C56A-4462-95A9-34A578756863}" srcOrd="6" destOrd="0" presId="urn:microsoft.com/office/officeart/2005/8/layout/gear1"/>
    <dgm:cxn modelId="{4DB9E3AB-5566-4D4E-8705-6F427D92D607}" type="presParOf" srcId="{110D97E6-4045-4F5B-9A8D-83BC310E198F}" destId="{33A33BCB-EE61-4C9E-A517-D2F32E239CA7}" srcOrd="7" destOrd="0" presId="urn:microsoft.com/office/officeart/2005/8/layout/gear1"/>
    <dgm:cxn modelId="{9D2E7D47-1ECB-4F67-AD5E-D05CA9AD29BA}" type="presParOf" srcId="{110D97E6-4045-4F5B-9A8D-83BC310E198F}" destId="{1D4493B7-8DF1-4E93-811A-2052FEC3F953}" srcOrd="8" destOrd="0" presId="urn:microsoft.com/office/officeart/2005/8/layout/gear1"/>
    <dgm:cxn modelId="{87FE3443-1DE4-43CC-B4C8-B0A03F014474}" type="presParOf" srcId="{110D97E6-4045-4F5B-9A8D-83BC310E198F}" destId="{FC68A764-76EA-4506-85D6-53207BD3715B}" srcOrd="9" destOrd="0" presId="urn:microsoft.com/office/officeart/2005/8/layout/gear1"/>
    <dgm:cxn modelId="{4E67913B-6139-46AC-A9F3-762A01F818D6}" type="presParOf" srcId="{110D97E6-4045-4F5B-9A8D-83BC310E198F}" destId="{A466E227-F648-4163-879B-5D36D3133C0D}" srcOrd="10" destOrd="0" presId="urn:microsoft.com/office/officeart/2005/8/layout/gear1"/>
    <dgm:cxn modelId="{3D6F31A0-F91E-4A18-8AEE-FFDA339BA05D}" type="presParOf" srcId="{110D97E6-4045-4F5B-9A8D-83BC310E198F}" destId="{42DB30CE-B019-4A03-95A3-64FDC99D4FB2}" srcOrd="11" destOrd="0" presId="urn:microsoft.com/office/officeart/2005/8/layout/gear1"/>
    <dgm:cxn modelId="{84AA8766-D593-4932-9061-569EF6D9B75B}" type="presParOf" srcId="{110D97E6-4045-4F5B-9A8D-83BC310E198F}" destId="{F48DAA40-BAE5-4F92-AE5D-91C96E9733E9}"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C0C348-0DB1-466B-8153-4C5BC0A589A2}" type="doc">
      <dgm:prSet loTypeId="urn:microsoft.com/office/officeart/2005/8/layout/gear1" loCatId="process" qsTypeId="urn:microsoft.com/office/officeart/2005/8/quickstyle/simple1" qsCatId="simple" csTypeId="urn:microsoft.com/office/officeart/2005/8/colors/colorful5" csCatId="colorful" phldr="1"/>
      <dgm:spPr/>
    </dgm:pt>
    <dgm:pt modelId="{25684A85-7DEF-485C-896A-E7CFC039F21C}">
      <dgm:prSet phldrT="[Text]" custT="1"/>
      <dgm:spPr/>
      <dgm:t>
        <a:bodyPr/>
        <a:lstStyle/>
        <a:p>
          <a:r>
            <a:rPr lang="en-US" sz="2800" b="1" dirty="0" smtClean="0"/>
            <a:t>Common Core State Standards</a:t>
          </a:r>
          <a:endParaRPr lang="en-US" sz="2800" b="1" dirty="0"/>
        </a:p>
      </dgm:t>
    </dgm:pt>
    <dgm:pt modelId="{B273EC2F-5689-44DE-A615-C28F47E5C447}" type="parTrans" cxnId="{83B50091-5487-4D19-BC9C-5EF6F6AD22D7}">
      <dgm:prSet/>
      <dgm:spPr/>
      <dgm:t>
        <a:bodyPr/>
        <a:lstStyle/>
        <a:p>
          <a:endParaRPr lang="en-US"/>
        </a:p>
      </dgm:t>
    </dgm:pt>
    <dgm:pt modelId="{ADA6F29E-B4EE-421B-946D-AC5D5B3A1917}" type="sibTrans" cxnId="{83B50091-5487-4D19-BC9C-5EF6F6AD22D7}">
      <dgm:prSet/>
      <dgm:spPr/>
      <dgm:t>
        <a:bodyPr/>
        <a:lstStyle/>
        <a:p>
          <a:endParaRPr lang="en-US"/>
        </a:p>
      </dgm:t>
    </dgm:pt>
    <dgm:pt modelId="{BA4E7AF6-71E9-4503-AED2-DC582D9E3A1C}">
      <dgm:prSet phldrT="[Text]" custT="1"/>
      <dgm:spPr/>
      <dgm:t>
        <a:bodyPr/>
        <a:lstStyle/>
        <a:p>
          <a:r>
            <a:rPr lang="en-US" sz="2000" b="1" dirty="0" smtClean="0"/>
            <a:t>Academic Language Development</a:t>
          </a:r>
          <a:endParaRPr lang="en-US" sz="2000" b="1" dirty="0"/>
        </a:p>
      </dgm:t>
    </dgm:pt>
    <dgm:pt modelId="{84BE4830-A4D5-43F0-B103-3AD496FC8CD6}" type="parTrans" cxnId="{AF400CF6-048A-46D4-B637-3ADC0B952F08}">
      <dgm:prSet/>
      <dgm:spPr/>
      <dgm:t>
        <a:bodyPr/>
        <a:lstStyle/>
        <a:p>
          <a:endParaRPr lang="en-US"/>
        </a:p>
      </dgm:t>
    </dgm:pt>
    <dgm:pt modelId="{5CAA71B9-1F5A-4AD4-A460-45A8DEF30105}" type="sibTrans" cxnId="{AF400CF6-048A-46D4-B637-3ADC0B952F08}">
      <dgm:prSet/>
      <dgm:spPr/>
      <dgm:t>
        <a:bodyPr/>
        <a:lstStyle/>
        <a:p>
          <a:endParaRPr lang="en-US"/>
        </a:p>
      </dgm:t>
    </dgm:pt>
    <dgm:pt modelId="{C403D393-D98C-44CB-A217-D7F876FE8567}">
      <dgm:prSet phldrT="[Text]" custT="1"/>
      <dgm:spPr/>
      <dgm:t>
        <a:bodyPr/>
        <a:lstStyle/>
        <a:p>
          <a:r>
            <a:rPr lang="en-US" sz="2000" b="1" dirty="0" smtClean="0"/>
            <a:t>Instructional Shifts</a:t>
          </a:r>
          <a:endParaRPr lang="en-US" sz="2000" b="1" dirty="0"/>
        </a:p>
      </dgm:t>
    </dgm:pt>
    <dgm:pt modelId="{980AB4EC-6B28-48E4-A494-783E896D5C1F}" type="sibTrans" cxnId="{15AAB482-DED8-442F-B1D2-D7591630F887}">
      <dgm:prSet/>
      <dgm:spPr/>
      <dgm:t>
        <a:bodyPr/>
        <a:lstStyle/>
        <a:p>
          <a:endParaRPr lang="en-US"/>
        </a:p>
      </dgm:t>
    </dgm:pt>
    <dgm:pt modelId="{A58E1069-0D2B-4C1D-9F8A-6D8C9981B651}" type="parTrans" cxnId="{15AAB482-DED8-442F-B1D2-D7591630F887}">
      <dgm:prSet/>
      <dgm:spPr/>
      <dgm:t>
        <a:bodyPr/>
        <a:lstStyle/>
        <a:p>
          <a:endParaRPr lang="en-US"/>
        </a:p>
      </dgm:t>
    </dgm:pt>
    <dgm:pt modelId="{969DEE69-4A58-4D67-8583-151408EF181B}" type="pres">
      <dgm:prSet presAssocID="{4DC0C348-0DB1-466B-8153-4C5BC0A589A2}" presName="composite" presStyleCnt="0">
        <dgm:presLayoutVars>
          <dgm:chMax val="3"/>
          <dgm:animLvl val="lvl"/>
          <dgm:resizeHandles val="exact"/>
        </dgm:presLayoutVars>
      </dgm:prSet>
      <dgm:spPr/>
    </dgm:pt>
    <dgm:pt modelId="{CB55E1E6-2055-4159-9DFF-48A7A69A0B42}" type="pres">
      <dgm:prSet presAssocID="{25684A85-7DEF-485C-896A-E7CFC039F21C}" presName="gear1" presStyleLbl="node1" presStyleIdx="0" presStyleCnt="3" custLinFactX="-20944" custLinFactNeighborX="-100000" custLinFactNeighborY="3275">
        <dgm:presLayoutVars>
          <dgm:chMax val="1"/>
          <dgm:bulletEnabled val="1"/>
        </dgm:presLayoutVars>
      </dgm:prSet>
      <dgm:spPr/>
      <dgm:t>
        <a:bodyPr/>
        <a:lstStyle/>
        <a:p>
          <a:endParaRPr lang="en-US"/>
        </a:p>
      </dgm:t>
    </dgm:pt>
    <dgm:pt modelId="{BBC2E123-92FB-4B04-9336-72BB3D176525}" type="pres">
      <dgm:prSet presAssocID="{25684A85-7DEF-485C-896A-E7CFC039F21C}" presName="gear1srcNode" presStyleLbl="node1" presStyleIdx="0" presStyleCnt="3"/>
      <dgm:spPr/>
      <dgm:t>
        <a:bodyPr/>
        <a:lstStyle/>
        <a:p>
          <a:endParaRPr lang="en-US"/>
        </a:p>
      </dgm:t>
    </dgm:pt>
    <dgm:pt modelId="{76253E5B-7543-46EA-8E31-BB11978405D2}" type="pres">
      <dgm:prSet presAssocID="{25684A85-7DEF-485C-896A-E7CFC039F21C}" presName="gear1dstNode" presStyleLbl="node1" presStyleIdx="0" presStyleCnt="3"/>
      <dgm:spPr/>
      <dgm:t>
        <a:bodyPr/>
        <a:lstStyle/>
        <a:p>
          <a:endParaRPr lang="en-US"/>
        </a:p>
      </dgm:t>
    </dgm:pt>
    <dgm:pt modelId="{B2CA4F65-1FEC-4D6B-BB7C-56B9DE5B560F}" type="pres">
      <dgm:prSet presAssocID="{BA4E7AF6-71E9-4503-AED2-DC582D9E3A1C}" presName="gear2" presStyleLbl="node1" presStyleIdx="1" presStyleCnt="3" custScaleX="122221" custScaleY="113783" custLinFactNeighborX="-94174" custLinFactNeighborY="-60536">
        <dgm:presLayoutVars>
          <dgm:chMax val="1"/>
          <dgm:bulletEnabled val="1"/>
        </dgm:presLayoutVars>
      </dgm:prSet>
      <dgm:spPr/>
      <dgm:t>
        <a:bodyPr/>
        <a:lstStyle/>
        <a:p>
          <a:endParaRPr lang="en-US"/>
        </a:p>
      </dgm:t>
    </dgm:pt>
    <dgm:pt modelId="{C8C09708-5D28-4946-AB66-0C5501B2ACF8}" type="pres">
      <dgm:prSet presAssocID="{BA4E7AF6-71E9-4503-AED2-DC582D9E3A1C}" presName="gear2srcNode" presStyleLbl="node1" presStyleIdx="1" presStyleCnt="3"/>
      <dgm:spPr/>
      <dgm:t>
        <a:bodyPr/>
        <a:lstStyle/>
        <a:p>
          <a:endParaRPr lang="en-US"/>
        </a:p>
      </dgm:t>
    </dgm:pt>
    <dgm:pt modelId="{58E17FE1-C7B8-4A07-BAF6-E440AB3C0311}" type="pres">
      <dgm:prSet presAssocID="{BA4E7AF6-71E9-4503-AED2-DC582D9E3A1C}" presName="gear2dstNode" presStyleLbl="node1" presStyleIdx="1" presStyleCnt="3"/>
      <dgm:spPr/>
      <dgm:t>
        <a:bodyPr/>
        <a:lstStyle/>
        <a:p>
          <a:endParaRPr lang="en-US"/>
        </a:p>
      </dgm:t>
    </dgm:pt>
    <dgm:pt modelId="{A8E2A871-BCE2-4B83-9FD6-E077B912B40F}" type="pres">
      <dgm:prSet presAssocID="{C403D393-D98C-44CB-A217-D7F876FE8567}" presName="gear3" presStyleLbl="node1" presStyleIdx="2" presStyleCnt="3" custAng="21533405" custScaleX="111447" custScaleY="110835" custLinFactNeighborX="-37157" custLinFactNeighborY="11236"/>
      <dgm:spPr/>
      <dgm:t>
        <a:bodyPr/>
        <a:lstStyle/>
        <a:p>
          <a:endParaRPr lang="en-US"/>
        </a:p>
      </dgm:t>
    </dgm:pt>
    <dgm:pt modelId="{B221A460-2ECA-44B2-B161-52C1FC356BEC}" type="pres">
      <dgm:prSet presAssocID="{C403D393-D98C-44CB-A217-D7F876FE8567}" presName="gear3tx" presStyleLbl="node1" presStyleIdx="2" presStyleCnt="3">
        <dgm:presLayoutVars>
          <dgm:chMax val="1"/>
          <dgm:bulletEnabled val="1"/>
        </dgm:presLayoutVars>
      </dgm:prSet>
      <dgm:spPr/>
      <dgm:t>
        <a:bodyPr/>
        <a:lstStyle/>
        <a:p>
          <a:endParaRPr lang="en-US"/>
        </a:p>
      </dgm:t>
    </dgm:pt>
    <dgm:pt modelId="{548EE5E9-432B-4BD5-B5DC-33A4BEBEDCAD}" type="pres">
      <dgm:prSet presAssocID="{C403D393-D98C-44CB-A217-D7F876FE8567}" presName="gear3srcNode" presStyleLbl="node1" presStyleIdx="2" presStyleCnt="3"/>
      <dgm:spPr/>
      <dgm:t>
        <a:bodyPr/>
        <a:lstStyle/>
        <a:p>
          <a:endParaRPr lang="en-US"/>
        </a:p>
      </dgm:t>
    </dgm:pt>
    <dgm:pt modelId="{2EFCB867-BBC8-42BF-B56A-9DBBB64EB529}" type="pres">
      <dgm:prSet presAssocID="{C403D393-D98C-44CB-A217-D7F876FE8567}" presName="gear3dstNode" presStyleLbl="node1" presStyleIdx="2" presStyleCnt="3"/>
      <dgm:spPr/>
      <dgm:t>
        <a:bodyPr/>
        <a:lstStyle/>
        <a:p>
          <a:endParaRPr lang="en-US"/>
        </a:p>
      </dgm:t>
    </dgm:pt>
    <dgm:pt modelId="{5615BCA6-CD73-43E8-87AB-042C6FB8A7BA}" type="pres">
      <dgm:prSet presAssocID="{ADA6F29E-B4EE-421B-946D-AC5D5B3A1917}" presName="connector1" presStyleLbl="sibTrans2D1" presStyleIdx="0" presStyleCnt="3" custScaleX="11932" custScaleY="1079" custLinFactNeighborX="-82653" custLinFactNeighborY="-13259"/>
      <dgm:spPr/>
      <dgm:t>
        <a:bodyPr/>
        <a:lstStyle/>
        <a:p>
          <a:endParaRPr lang="en-US"/>
        </a:p>
      </dgm:t>
    </dgm:pt>
    <dgm:pt modelId="{0EAA993C-500B-48CB-9FA7-96456E9925A5}" type="pres">
      <dgm:prSet presAssocID="{5CAA71B9-1F5A-4AD4-A460-45A8DEF30105}" presName="connector2" presStyleLbl="sibTrans2D1" presStyleIdx="1" presStyleCnt="3" custFlipVert="1" custScaleX="48551" custScaleY="2248" custLinFactNeighborX="-74591" custLinFactNeighborY="-24417"/>
      <dgm:spPr/>
      <dgm:t>
        <a:bodyPr/>
        <a:lstStyle/>
        <a:p>
          <a:endParaRPr lang="en-US"/>
        </a:p>
      </dgm:t>
    </dgm:pt>
    <dgm:pt modelId="{4DB914AC-1774-4503-8E80-8ED4D9C60B75}" type="pres">
      <dgm:prSet presAssocID="{980AB4EC-6B28-48E4-A494-783E896D5C1F}" presName="connector3" presStyleLbl="sibTrans2D1" presStyleIdx="2" presStyleCnt="3" custFlipVert="1" custScaleX="128835" custScaleY="4772" custLinFactX="55644" custLinFactNeighborX="100000" custLinFactNeighborY="-44373"/>
      <dgm:spPr/>
      <dgm:t>
        <a:bodyPr/>
        <a:lstStyle/>
        <a:p>
          <a:endParaRPr lang="en-US"/>
        </a:p>
      </dgm:t>
    </dgm:pt>
  </dgm:ptLst>
  <dgm:cxnLst>
    <dgm:cxn modelId="{037EAA77-37DC-40B5-8E52-834FEA131C71}" type="presOf" srcId="{25684A85-7DEF-485C-896A-E7CFC039F21C}" destId="{CB55E1E6-2055-4159-9DFF-48A7A69A0B42}" srcOrd="0" destOrd="0" presId="urn:microsoft.com/office/officeart/2005/8/layout/gear1"/>
    <dgm:cxn modelId="{45E7108A-67C6-4751-8303-3FFC5FF84506}" type="presOf" srcId="{BA4E7AF6-71E9-4503-AED2-DC582D9E3A1C}" destId="{58E17FE1-C7B8-4A07-BAF6-E440AB3C0311}" srcOrd="2" destOrd="0" presId="urn:microsoft.com/office/officeart/2005/8/layout/gear1"/>
    <dgm:cxn modelId="{4B37E1C4-A6A8-42C2-A1F1-229829F6CF7D}" type="presOf" srcId="{C403D393-D98C-44CB-A217-D7F876FE8567}" destId="{A8E2A871-BCE2-4B83-9FD6-E077B912B40F}" srcOrd="0" destOrd="0" presId="urn:microsoft.com/office/officeart/2005/8/layout/gear1"/>
    <dgm:cxn modelId="{6D074459-BD49-4837-B56F-1ECC58CA559B}" type="presOf" srcId="{C403D393-D98C-44CB-A217-D7F876FE8567}" destId="{548EE5E9-432B-4BD5-B5DC-33A4BEBEDCAD}" srcOrd="2" destOrd="0" presId="urn:microsoft.com/office/officeart/2005/8/layout/gear1"/>
    <dgm:cxn modelId="{E9239336-E391-4FBC-AEE0-9AF44B05319B}" type="presOf" srcId="{980AB4EC-6B28-48E4-A494-783E896D5C1F}" destId="{4DB914AC-1774-4503-8E80-8ED4D9C60B75}" srcOrd="0" destOrd="0" presId="urn:microsoft.com/office/officeart/2005/8/layout/gear1"/>
    <dgm:cxn modelId="{D0831BE0-2B3A-426F-BD0D-7FC86FEDA90B}" type="presOf" srcId="{4DC0C348-0DB1-466B-8153-4C5BC0A589A2}" destId="{969DEE69-4A58-4D67-8583-151408EF181B}" srcOrd="0" destOrd="0" presId="urn:microsoft.com/office/officeart/2005/8/layout/gear1"/>
    <dgm:cxn modelId="{D1600D2C-2F65-40B5-9B19-8EBD15F6D697}" type="presOf" srcId="{BA4E7AF6-71E9-4503-AED2-DC582D9E3A1C}" destId="{B2CA4F65-1FEC-4D6B-BB7C-56B9DE5B560F}" srcOrd="0" destOrd="0" presId="urn:microsoft.com/office/officeart/2005/8/layout/gear1"/>
    <dgm:cxn modelId="{780212EC-4BB1-4FFD-9910-F25129FED8B9}" type="presOf" srcId="{25684A85-7DEF-485C-896A-E7CFC039F21C}" destId="{BBC2E123-92FB-4B04-9336-72BB3D176525}" srcOrd="1" destOrd="0" presId="urn:microsoft.com/office/officeart/2005/8/layout/gear1"/>
    <dgm:cxn modelId="{0D0BDCDD-11EC-4B18-A64A-44F3842C02E8}" type="presOf" srcId="{5CAA71B9-1F5A-4AD4-A460-45A8DEF30105}" destId="{0EAA993C-500B-48CB-9FA7-96456E9925A5}" srcOrd="0" destOrd="0" presId="urn:microsoft.com/office/officeart/2005/8/layout/gear1"/>
    <dgm:cxn modelId="{0D69EA2E-C814-4EDA-9510-32530FAE9A47}" type="presOf" srcId="{25684A85-7DEF-485C-896A-E7CFC039F21C}" destId="{76253E5B-7543-46EA-8E31-BB11978405D2}" srcOrd="2" destOrd="0" presId="urn:microsoft.com/office/officeart/2005/8/layout/gear1"/>
    <dgm:cxn modelId="{AF400CF6-048A-46D4-B637-3ADC0B952F08}" srcId="{4DC0C348-0DB1-466B-8153-4C5BC0A589A2}" destId="{BA4E7AF6-71E9-4503-AED2-DC582D9E3A1C}" srcOrd="1" destOrd="0" parTransId="{84BE4830-A4D5-43F0-B103-3AD496FC8CD6}" sibTransId="{5CAA71B9-1F5A-4AD4-A460-45A8DEF30105}"/>
    <dgm:cxn modelId="{15AAB482-DED8-442F-B1D2-D7591630F887}" srcId="{4DC0C348-0DB1-466B-8153-4C5BC0A589A2}" destId="{C403D393-D98C-44CB-A217-D7F876FE8567}" srcOrd="2" destOrd="0" parTransId="{A58E1069-0D2B-4C1D-9F8A-6D8C9981B651}" sibTransId="{980AB4EC-6B28-48E4-A494-783E896D5C1F}"/>
    <dgm:cxn modelId="{228657EC-7F5B-407E-8883-5616BB5FD13D}" type="presOf" srcId="{C403D393-D98C-44CB-A217-D7F876FE8567}" destId="{B221A460-2ECA-44B2-B161-52C1FC356BEC}" srcOrd="1" destOrd="0" presId="urn:microsoft.com/office/officeart/2005/8/layout/gear1"/>
    <dgm:cxn modelId="{4CBACA4E-C794-4325-A3DD-CA982338655F}" type="presOf" srcId="{BA4E7AF6-71E9-4503-AED2-DC582D9E3A1C}" destId="{C8C09708-5D28-4946-AB66-0C5501B2ACF8}" srcOrd="1" destOrd="0" presId="urn:microsoft.com/office/officeart/2005/8/layout/gear1"/>
    <dgm:cxn modelId="{E2A46687-954A-477E-B598-D0612E278431}" type="presOf" srcId="{ADA6F29E-B4EE-421B-946D-AC5D5B3A1917}" destId="{5615BCA6-CD73-43E8-87AB-042C6FB8A7BA}" srcOrd="0" destOrd="0" presId="urn:microsoft.com/office/officeart/2005/8/layout/gear1"/>
    <dgm:cxn modelId="{83B50091-5487-4D19-BC9C-5EF6F6AD22D7}" srcId="{4DC0C348-0DB1-466B-8153-4C5BC0A589A2}" destId="{25684A85-7DEF-485C-896A-E7CFC039F21C}" srcOrd="0" destOrd="0" parTransId="{B273EC2F-5689-44DE-A615-C28F47E5C447}" sibTransId="{ADA6F29E-B4EE-421B-946D-AC5D5B3A1917}"/>
    <dgm:cxn modelId="{5D47D5EA-8299-4881-B96B-54C2278977D2}" type="presOf" srcId="{C403D393-D98C-44CB-A217-D7F876FE8567}" destId="{2EFCB867-BBC8-42BF-B56A-9DBBB64EB529}" srcOrd="3" destOrd="0" presId="urn:microsoft.com/office/officeart/2005/8/layout/gear1"/>
    <dgm:cxn modelId="{F0694D79-2843-49B0-86F3-53C6524BC893}" type="presParOf" srcId="{969DEE69-4A58-4D67-8583-151408EF181B}" destId="{CB55E1E6-2055-4159-9DFF-48A7A69A0B42}" srcOrd="0" destOrd="0" presId="urn:microsoft.com/office/officeart/2005/8/layout/gear1"/>
    <dgm:cxn modelId="{7ABEF8AB-470E-41B8-9CA0-1852149E817B}" type="presParOf" srcId="{969DEE69-4A58-4D67-8583-151408EF181B}" destId="{BBC2E123-92FB-4B04-9336-72BB3D176525}" srcOrd="1" destOrd="0" presId="urn:microsoft.com/office/officeart/2005/8/layout/gear1"/>
    <dgm:cxn modelId="{AD346702-CA7D-49DB-B750-7198B86871A6}" type="presParOf" srcId="{969DEE69-4A58-4D67-8583-151408EF181B}" destId="{76253E5B-7543-46EA-8E31-BB11978405D2}" srcOrd="2" destOrd="0" presId="urn:microsoft.com/office/officeart/2005/8/layout/gear1"/>
    <dgm:cxn modelId="{50154DEE-898B-43B3-AB6E-925A0D250AD8}" type="presParOf" srcId="{969DEE69-4A58-4D67-8583-151408EF181B}" destId="{B2CA4F65-1FEC-4D6B-BB7C-56B9DE5B560F}" srcOrd="3" destOrd="0" presId="urn:microsoft.com/office/officeart/2005/8/layout/gear1"/>
    <dgm:cxn modelId="{297AACFD-4C8D-402E-BB9B-A02D422CEAE2}" type="presParOf" srcId="{969DEE69-4A58-4D67-8583-151408EF181B}" destId="{C8C09708-5D28-4946-AB66-0C5501B2ACF8}" srcOrd="4" destOrd="0" presId="urn:microsoft.com/office/officeart/2005/8/layout/gear1"/>
    <dgm:cxn modelId="{4CB79D94-3678-4790-915F-19D8FA5FA016}" type="presParOf" srcId="{969DEE69-4A58-4D67-8583-151408EF181B}" destId="{58E17FE1-C7B8-4A07-BAF6-E440AB3C0311}" srcOrd="5" destOrd="0" presId="urn:microsoft.com/office/officeart/2005/8/layout/gear1"/>
    <dgm:cxn modelId="{3F814951-C233-42D3-879F-CB66CEB1ED2C}" type="presParOf" srcId="{969DEE69-4A58-4D67-8583-151408EF181B}" destId="{A8E2A871-BCE2-4B83-9FD6-E077B912B40F}" srcOrd="6" destOrd="0" presId="urn:microsoft.com/office/officeart/2005/8/layout/gear1"/>
    <dgm:cxn modelId="{060E8B95-33B7-47B5-8BB8-F875B5BCAE66}" type="presParOf" srcId="{969DEE69-4A58-4D67-8583-151408EF181B}" destId="{B221A460-2ECA-44B2-B161-52C1FC356BEC}" srcOrd="7" destOrd="0" presId="urn:microsoft.com/office/officeart/2005/8/layout/gear1"/>
    <dgm:cxn modelId="{B3044167-FC0F-4E73-9D39-176B38552BA2}" type="presParOf" srcId="{969DEE69-4A58-4D67-8583-151408EF181B}" destId="{548EE5E9-432B-4BD5-B5DC-33A4BEBEDCAD}" srcOrd="8" destOrd="0" presId="urn:microsoft.com/office/officeart/2005/8/layout/gear1"/>
    <dgm:cxn modelId="{840C40E7-3B13-448B-8545-70F6A01F0D46}" type="presParOf" srcId="{969DEE69-4A58-4D67-8583-151408EF181B}" destId="{2EFCB867-BBC8-42BF-B56A-9DBBB64EB529}" srcOrd="9" destOrd="0" presId="urn:microsoft.com/office/officeart/2005/8/layout/gear1"/>
    <dgm:cxn modelId="{D0F63805-0B97-4C99-95AB-8AB850A0E425}" type="presParOf" srcId="{969DEE69-4A58-4D67-8583-151408EF181B}" destId="{5615BCA6-CD73-43E8-87AB-042C6FB8A7BA}" srcOrd="10" destOrd="0" presId="urn:microsoft.com/office/officeart/2005/8/layout/gear1"/>
    <dgm:cxn modelId="{2C6F0231-ACF5-4F93-9341-262DF15BBDA5}" type="presParOf" srcId="{969DEE69-4A58-4D67-8583-151408EF181B}" destId="{0EAA993C-500B-48CB-9FA7-96456E9925A5}" srcOrd="11" destOrd="0" presId="urn:microsoft.com/office/officeart/2005/8/layout/gear1"/>
    <dgm:cxn modelId="{7E9063C7-638A-46D5-9FD9-86300562F8BC}" type="presParOf" srcId="{969DEE69-4A58-4D67-8583-151408EF181B}" destId="{4DB914AC-1774-4503-8E80-8ED4D9C60B75}" srcOrd="12" destOrd="0" presId="urn:microsoft.com/office/officeart/2005/8/layout/gear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8606CE-6348-4632-A625-EAB2867C774A}" type="doc">
      <dgm:prSet loTypeId="urn:microsoft.com/office/officeart/2005/8/layout/gear1" loCatId="process" qsTypeId="urn:microsoft.com/office/officeart/2005/8/quickstyle/simple1" qsCatId="simple" csTypeId="urn:microsoft.com/office/officeart/2005/8/colors/colorful4" csCatId="colorful" phldr="1"/>
      <dgm:spPr/>
    </dgm:pt>
    <dgm:pt modelId="{6EE10A75-62A0-41F9-9DCE-83CD4E7B0B9D}">
      <dgm:prSet phldrT="[Text]"/>
      <dgm:spPr>
        <a:noFill/>
      </dgm:spPr>
      <dgm:t>
        <a:bodyPr/>
        <a:lstStyle/>
        <a:p>
          <a:r>
            <a:rPr lang="en-US" dirty="0" smtClean="0"/>
            <a:t>Complex Text</a:t>
          </a:r>
          <a:endParaRPr lang="en-US" dirty="0"/>
        </a:p>
      </dgm:t>
    </dgm:pt>
    <dgm:pt modelId="{C2E52B74-243F-4BE4-AB24-C38A4BFEA76E}" type="parTrans" cxnId="{355A848E-95D2-40D3-ADBC-D839F71D4DAE}">
      <dgm:prSet/>
      <dgm:spPr/>
      <dgm:t>
        <a:bodyPr/>
        <a:lstStyle/>
        <a:p>
          <a:endParaRPr lang="en-US"/>
        </a:p>
      </dgm:t>
    </dgm:pt>
    <dgm:pt modelId="{7D8ADEBB-681F-47D7-AF62-519366768095}" type="sibTrans" cxnId="{355A848E-95D2-40D3-ADBC-D839F71D4DAE}">
      <dgm:prSet/>
      <dgm:spPr>
        <a:noFill/>
      </dgm:spPr>
      <dgm:t>
        <a:bodyPr/>
        <a:lstStyle/>
        <a:p>
          <a:endParaRPr lang="en-US"/>
        </a:p>
      </dgm:t>
    </dgm:pt>
    <dgm:pt modelId="{E648FD69-2D1A-4DCF-A92E-B65F7957C0A8}">
      <dgm:prSet phldrT="[Text]" custT="1"/>
      <dgm:spPr>
        <a:noFill/>
      </dgm:spPr>
      <dgm:t>
        <a:bodyPr/>
        <a:lstStyle/>
        <a:p>
          <a:endParaRPr lang="en-US" sz="2800" b="0" dirty="0"/>
        </a:p>
      </dgm:t>
    </dgm:pt>
    <dgm:pt modelId="{B20422C2-8024-49D3-AFFA-62C8EC1719C4}" type="sibTrans" cxnId="{D303903B-6587-4057-9C43-C7107A600B11}">
      <dgm:prSet/>
      <dgm:spPr>
        <a:noFill/>
      </dgm:spPr>
      <dgm:t>
        <a:bodyPr/>
        <a:lstStyle/>
        <a:p>
          <a:endParaRPr lang="en-US"/>
        </a:p>
      </dgm:t>
    </dgm:pt>
    <dgm:pt modelId="{59D01EE4-F42F-4B15-9343-9EEA0BD09839}" type="parTrans" cxnId="{D303903B-6587-4057-9C43-C7107A600B11}">
      <dgm:prSet/>
      <dgm:spPr/>
      <dgm:t>
        <a:bodyPr/>
        <a:lstStyle/>
        <a:p>
          <a:endParaRPr lang="en-US"/>
        </a:p>
      </dgm:t>
    </dgm:pt>
    <dgm:pt modelId="{96B7728A-D38B-432D-A760-65ED04EF419F}">
      <dgm:prSet phldrT="[Text]"/>
      <dgm:spPr>
        <a:noFill/>
      </dgm:spPr>
      <dgm:t>
        <a:bodyPr/>
        <a:lstStyle/>
        <a:p>
          <a:r>
            <a:rPr lang="en-US" dirty="0" smtClean="0"/>
            <a:t>Talk Moves</a:t>
          </a:r>
          <a:endParaRPr lang="en-US" dirty="0"/>
        </a:p>
      </dgm:t>
    </dgm:pt>
    <dgm:pt modelId="{C4295D45-E632-435B-8027-9C0F36A2FA7B}" type="sibTrans" cxnId="{3B71A6D4-03D8-4FC7-A334-D8119956F6FE}">
      <dgm:prSet/>
      <dgm:spPr>
        <a:noFill/>
      </dgm:spPr>
      <dgm:t>
        <a:bodyPr/>
        <a:lstStyle/>
        <a:p>
          <a:endParaRPr lang="en-US"/>
        </a:p>
      </dgm:t>
    </dgm:pt>
    <dgm:pt modelId="{28AB8A3B-97D9-4377-A81A-25EF0E91A3E4}" type="parTrans" cxnId="{3B71A6D4-03D8-4FC7-A334-D8119956F6FE}">
      <dgm:prSet/>
      <dgm:spPr/>
      <dgm:t>
        <a:bodyPr/>
        <a:lstStyle/>
        <a:p>
          <a:endParaRPr lang="en-US"/>
        </a:p>
      </dgm:t>
    </dgm:pt>
    <dgm:pt modelId="{110D97E6-4045-4F5B-9A8D-83BC310E198F}" type="pres">
      <dgm:prSet presAssocID="{768606CE-6348-4632-A625-EAB2867C774A}" presName="composite" presStyleCnt="0">
        <dgm:presLayoutVars>
          <dgm:chMax val="3"/>
          <dgm:animLvl val="lvl"/>
          <dgm:resizeHandles val="exact"/>
        </dgm:presLayoutVars>
      </dgm:prSet>
      <dgm:spPr/>
    </dgm:pt>
    <dgm:pt modelId="{24FD303C-B9A7-444F-98C8-DA48458471BB}" type="pres">
      <dgm:prSet presAssocID="{6EE10A75-62A0-41F9-9DCE-83CD4E7B0B9D}" presName="gear1" presStyleLbl="node1" presStyleIdx="0" presStyleCnt="3" custLinFactNeighborX="-3535" custLinFactNeighborY="9795">
        <dgm:presLayoutVars>
          <dgm:chMax val="1"/>
          <dgm:bulletEnabled val="1"/>
        </dgm:presLayoutVars>
      </dgm:prSet>
      <dgm:spPr/>
      <dgm:t>
        <a:bodyPr/>
        <a:lstStyle/>
        <a:p>
          <a:endParaRPr lang="en-US"/>
        </a:p>
      </dgm:t>
    </dgm:pt>
    <dgm:pt modelId="{48EF4F14-7E65-4019-81E1-F348BE932508}" type="pres">
      <dgm:prSet presAssocID="{6EE10A75-62A0-41F9-9DCE-83CD4E7B0B9D}" presName="gear1srcNode" presStyleLbl="node1" presStyleIdx="0" presStyleCnt="3"/>
      <dgm:spPr/>
      <dgm:t>
        <a:bodyPr/>
        <a:lstStyle/>
        <a:p>
          <a:endParaRPr lang="en-US"/>
        </a:p>
      </dgm:t>
    </dgm:pt>
    <dgm:pt modelId="{AD45FC28-F625-4B87-9CDC-85AA628CCF8C}" type="pres">
      <dgm:prSet presAssocID="{6EE10A75-62A0-41F9-9DCE-83CD4E7B0B9D}" presName="gear1dstNode" presStyleLbl="node1" presStyleIdx="0" presStyleCnt="3"/>
      <dgm:spPr/>
      <dgm:t>
        <a:bodyPr/>
        <a:lstStyle/>
        <a:p>
          <a:endParaRPr lang="en-US"/>
        </a:p>
      </dgm:t>
    </dgm:pt>
    <dgm:pt modelId="{A88B23CA-5EFF-49BF-8AEB-9999C81395F4}" type="pres">
      <dgm:prSet presAssocID="{96B7728A-D38B-432D-A760-65ED04EF419F}" presName="gear2" presStyleLbl="node1" presStyleIdx="1" presStyleCnt="3" custScaleX="115189" custScaleY="115191" custLinFactNeighborX="-17961" custLinFactNeighborY="45230">
        <dgm:presLayoutVars>
          <dgm:chMax val="1"/>
          <dgm:bulletEnabled val="1"/>
        </dgm:presLayoutVars>
      </dgm:prSet>
      <dgm:spPr/>
      <dgm:t>
        <a:bodyPr/>
        <a:lstStyle/>
        <a:p>
          <a:endParaRPr lang="en-US"/>
        </a:p>
      </dgm:t>
    </dgm:pt>
    <dgm:pt modelId="{B234A015-5105-46B0-8929-3D97BAC2BF79}" type="pres">
      <dgm:prSet presAssocID="{96B7728A-D38B-432D-A760-65ED04EF419F}" presName="gear2srcNode" presStyleLbl="node1" presStyleIdx="1" presStyleCnt="3"/>
      <dgm:spPr/>
      <dgm:t>
        <a:bodyPr/>
        <a:lstStyle/>
        <a:p>
          <a:endParaRPr lang="en-US"/>
        </a:p>
      </dgm:t>
    </dgm:pt>
    <dgm:pt modelId="{22005CD0-B843-42FB-BC29-BED12B5EFE5A}" type="pres">
      <dgm:prSet presAssocID="{96B7728A-D38B-432D-A760-65ED04EF419F}" presName="gear2dstNode" presStyleLbl="node1" presStyleIdx="1" presStyleCnt="3"/>
      <dgm:spPr/>
      <dgm:t>
        <a:bodyPr/>
        <a:lstStyle/>
        <a:p>
          <a:endParaRPr lang="en-US"/>
        </a:p>
      </dgm:t>
    </dgm:pt>
    <dgm:pt modelId="{F8D19599-C56A-4462-95A9-34A578756863}" type="pres">
      <dgm:prSet presAssocID="{E648FD69-2D1A-4DCF-A92E-B65F7957C0A8}" presName="gear3" presStyleLbl="node1" presStyleIdx="2" presStyleCnt="3" custAng="900000" custScaleX="126081" custScaleY="124552" custLinFactNeighborX="173" custLinFactNeighborY="14437"/>
      <dgm:spPr/>
      <dgm:t>
        <a:bodyPr/>
        <a:lstStyle/>
        <a:p>
          <a:endParaRPr lang="en-US"/>
        </a:p>
      </dgm:t>
    </dgm:pt>
    <dgm:pt modelId="{33A33BCB-EE61-4C9E-A517-D2F32E239CA7}" type="pres">
      <dgm:prSet presAssocID="{E648FD69-2D1A-4DCF-A92E-B65F7957C0A8}" presName="gear3tx" presStyleLbl="node1" presStyleIdx="2" presStyleCnt="3">
        <dgm:presLayoutVars>
          <dgm:chMax val="1"/>
          <dgm:bulletEnabled val="1"/>
        </dgm:presLayoutVars>
      </dgm:prSet>
      <dgm:spPr/>
      <dgm:t>
        <a:bodyPr/>
        <a:lstStyle/>
        <a:p>
          <a:endParaRPr lang="en-US"/>
        </a:p>
      </dgm:t>
    </dgm:pt>
    <dgm:pt modelId="{1D4493B7-8DF1-4E93-811A-2052FEC3F953}" type="pres">
      <dgm:prSet presAssocID="{E648FD69-2D1A-4DCF-A92E-B65F7957C0A8}" presName="gear3srcNode" presStyleLbl="node1" presStyleIdx="2" presStyleCnt="3"/>
      <dgm:spPr/>
      <dgm:t>
        <a:bodyPr/>
        <a:lstStyle/>
        <a:p>
          <a:endParaRPr lang="en-US"/>
        </a:p>
      </dgm:t>
    </dgm:pt>
    <dgm:pt modelId="{FC68A764-76EA-4506-85D6-53207BD3715B}" type="pres">
      <dgm:prSet presAssocID="{E648FD69-2D1A-4DCF-A92E-B65F7957C0A8}" presName="gear3dstNode" presStyleLbl="node1" presStyleIdx="2" presStyleCnt="3"/>
      <dgm:spPr/>
      <dgm:t>
        <a:bodyPr/>
        <a:lstStyle/>
        <a:p>
          <a:endParaRPr lang="en-US"/>
        </a:p>
      </dgm:t>
    </dgm:pt>
    <dgm:pt modelId="{A466E227-F648-4163-879B-5D36D3133C0D}" type="pres">
      <dgm:prSet presAssocID="{7D8ADEBB-681F-47D7-AF62-519366768095}" presName="connector1" presStyleLbl="sibTrans2D1" presStyleIdx="0" presStyleCnt="3" custScaleX="9288" custScaleY="9292" custLinFactNeighborX="-10089" custLinFactNeighborY="-3930"/>
      <dgm:spPr/>
      <dgm:t>
        <a:bodyPr/>
        <a:lstStyle/>
        <a:p>
          <a:endParaRPr lang="en-US"/>
        </a:p>
      </dgm:t>
    </dgm:pt>
    <dgm:pt modelId="{42DB30CE-B019-4A03-95A3-64FDC99D4FB2}" type="pres">
      <dgm:prSet presAssocID="{C4295D45-E632-435B-8027-9C0F36A2FA7B}" presName="connector2" presStyleLbl="sibTrans2D1" presStyleIdx="1" presStyleCnt="3" custAng="20107956" custFlipVert="1" custFlipHor="0" custScaleX="13174" custScaleY="2565" custLinFactNeighborX="-10138" custLinFactNeighborY="29099"/>
      <dgm:spPr/>
      <dgm:t>
        <a:bodyPr/>
        <a:lstStyle/>
        <a:p>
          <a:endParaRPr lang="en-US"/>
        </a:p>
      </dgm:t>
    </dgm:pt>
    <dgm:pt modelId="{F48DAA40-BAE5-4F92-AE5D-91C96E9733E9}" type="pres">
      <dgm:prSet presAssocID="{B20422C2-8024-49D3-AFFA-62C8EC1719C4}" presName="connector3" presStyleLbl="sibTrans2D1" presStyleIdx="2" presStyleCnt="3" custFlipVert="0" custFlipHor="1" custScaleX="13172" custScaleY="1511" custLinFactNeighborX="1428" custLinFactNeighborY="-7084"/>
      <dgm:spPr/>
      <dgm:t>
        <a:bodyPr/>
        <a:lstStyle/>
        <a:p>
          <a:endParaRPr lang="en-US"/>
        </a:p>
      </dgm:t>
    </dgm:pt>
  </dgm:ptLst>
  <dgm:cxnLst>
    <dgm:cxn modelId="{1AE4F62E-8EB1-440C-B1BD-553292C4B1C2}" type="presOf" srcId="{96B7728A-D38B-432D-A760-65ED04EF419F}" destId="{A88B23CA-5EFF-49BF-8AEB-9999C81395F4}" srcOrd="0" destOrd="0" presId="urn:microsoft.com/office/officeart/2005/8/layout/gear1"/>
    <dgm:cxn modelId="{4B56EAA6-6ABC-4735-B700-1E561DDF0B0A}" type="presOf" srcId="{C4295D45-E632-435B-8027-9C0F36A2FA7B}" destId="{42DB30CE-B019-4A03-95A3-64FDC99D4FB2}" srcOrd="0" destOrd="0" presId="urn:microsoft.com/office/officeart/2005/8/layout/gear1"/>
    <dgm:cxn modelId="{0AB6BF7C-AE2A-4006-8DC8-63BEF1D445D8}" type="presOf" srcId="{E648FD69-2D1A-4DCF-A92E-B65F7957C0A8}" destId="{FC68A764-76EA-4506-85D6-53207BD3715B}" srcOrd="3" destOrd="0" presId="urn:microsoft.com/office/officeart/2005/8/layout/gear1"/>
    <dgm:cxn modelId="{408D1D35-5F09-4B1D-BFE0-40F0BB31F172}" type="presOf" srcId="{6EE10A75-62A0-41F9-9DCE-83CD4E7B0B9D}" destId="{48EF4F14-7E65-4019-81E1-F348BE932508}" srcOrd="1" destOrd="0" presId="urn:microsoft.com/office/officeart/2005/8/layout/gear1"/>
    <dgm:cxn modelId="{8BC6268E-C8A1-4272-B185-3781865788CC}" type="presOf" srcId="{B20422C2-8024-49D3-AFFA-62C8EC1719C4}" destId="{F48DAA40-BAE5-4F92-AE5D-91C96E9733E9}" srcOrd="0" destOrd="0" presId="urn:microsoft.com/office/officeart/2005/8/layout/gear1"/>
    <dgm:cxn modelId="{13CE5845-6711-45E2-92D2-2C3BC6311D50}" type="presOf" srcId="{E648FD69-2D1A-4DCF-A92E-B65F7957C0A8}" destId="{1D4493B7-8DF1-4E93-811A-2052FEC3F953}" srcOrd="2" destOrd="0" presId="urn:microsoft.com/office/officeart/2005/8/layout/gear1"/>
    <dgm:cxn modelId="{F82691ED-3A19-4E50-9913-C42B2FFA0B52}" type="presOf" srcId="{E648FD69-2D1A-4DCF-A92E-B65F7957C0A8}" destId="{F8D19599-C56A-4462-95A9-34A578756863}" srcOrd="0" destOrd="0" presId="urn:microsoft.com/office/officeart/2005/8/layout/gear1"/>
    <dgm:cxn modelId="{6909B439-60FF-49E6-A62A-C3851DBD109C}" type="presOf" srcId="{96B7728A-D38B-432D-A760-65ED04EF419F}" destId="{B234A015-5105-46B0-8929-3D97BAC2BF79}" srcOrd="1" destOrd="0" presId="urn:microsoft.com/office/officeart/2005/8/layout/gear1"/>
    <dgm:cxn modelId="{7BD58CAA-1AF0-47A2-817F-77D05F20B755}" type="presOf" srcId="{6EE10A75-62A0-41F9-9DCE-83CD4E7B0B9D}" destId="{24FD303C-B9A7-444F-98C8-DA48458471BB}" srcOrd="0" destOrd="0" presId="urn:microsoft.com/office/officeart/2005/8/layout/gear1"/>
    <dgm:cxn modelId="{4CAB77E1-E4B9-456D-8EA8-693EF1920C00}" type="presOf" srcId="{6EE10A75-62A0-41F9-9DCE-83CD4E7B0B9D}" destId="{AD45FC28-F625-4B87-9CDC-85AA628CCF8C}" srcOrd="2" destOrd="0" presId="urn:microsoft.com/office/officeart/2005/8/layout/gear1"/>
    <dgm:cxn modelId="{0C790777-387E-43EF-88EC-CADF2CCE564C}" type="presOf" srcId="{E648FD69-2D1A-4DCF-A92E-B65F7957C0A8}" destId="{33A33BCB-EE61-4C9E-A517-D2F32E239CA7}" srcOrd="1" destOrd="0" presId="urn:microsoft.com/office/officeart/2005/8/layout/gear1"/>
    <dgm:cxn modelId="{B5F98E49-4EC9-4AB2-B914-7557C23056D7}" type="presOf" srcId="{7D8ADEBB-681F-47D7-AF62-519366768095}" destId="{A466E227-F648-4163-879B-5D36D3133C0D}" srcOrd="0" destOrd="0" presId="urn:microsoft.com/office/officeart/2005/8/layout/gear1"/>
    <dgm:cxn modelId="{355A848E-95D2-40D3-ADBC-D839F71D4DAE}" srcId="{768606CE-6348-4632-A625-EAB2867C774A}" destId="{6EE10A75-62A0-41F9-9DCE-83CD4E7B0B9D}" srcOrd="0" destOrd="0" parTransId="{C2E52B74-243F-4BE4-AB24-C38A4BFEA76E}" sibTransId="{7D8ADEBB-681F-47D7-AF62-519366768095}"/>
    <dgm:cxn modelId="{D303903B-6587-4057-9C43-C7107A600B11}" srcId="{768606CE-6348-4632-A625-EAB2867C774A}" destId="{E648FD69-2D1A-4DCF-A92E-B65F7957C0A8}" srcOrd="2" destOrd="0" parTransId="{59D01EE4-F42F-4B15-9343-9EEA0BD09839}" sibTransId="{B20422C2-8024-49D3-AFFA-62C8EC1719C4}"/>
    <dgm:cxn modelId="{40CB5B56-9D88-4640-8EDD-6CD63BB7C572}" type="presOf" srcId="{768606CE-6348-4632-A625-EAB2867C774A}" destId="{110D97E6-4045-4F5B-9A8D-83BC310E198F}" srcOrd="0" destOrd="0" presId="urn:microsoft.com/office/officeart/2005/8/layout/gear1"/>
    <dgm:cxn modelId="{3B71A6D4-03D8-4FC7-A334-D8119956F6FE}" srcId="{768606CE-6348-4632-A625-EAB2867C774A}" destId="{96B7728A-D38B-432D-A760-65ED04EF419F}" srcOrd="1" destOrd="0" parTransId="{28AB8A3B-97D9-4377-A81A-25EF0E91A3E4}" sibTransId="{C4295D45-E632-435B-8027-9C0F36A2FA7B}"/>
    <dgm:cxn modelId="{8EEC3EB0-1338-4999-82A0-86DB720E4879}" type="presOf" srcId="{96B7728A-D38B-432D-A760-65ED04EF419F}" destId="{22005CD0-B843-42FB-BC29-BED12B5EFE5A}" srcOrd="2" destOrd="0" presId="urn:microsoft.com/office/officeart/2005/8/layout/gear1"/>
    <dgm:cxn modelId="{49B6E453-655E-4A08-A227-3364848214D4}" type="presParOf" srcId="{110D97E6-4045-4F5B-9A8D-83BC310E198F}" destId="{24FD303C-B9A7-444F-98C8-DA48458471BB}" srcOrd="0" destOrd="0" presId="urn:microsoft.com/office/officeart/2005/8/layout/gear1"/>
    <dgm:cxn modelId="{7688B466-8CF5-44F3-883D-808706187157}" type="presParOf" srcId="{110D97E6-4045-4F5B-9A8D-83BC310E198F}" destId="{48EF4F14-7E65-4019-81E1-F348BE932508}" srcOrd="1" destOrd="0" presId="urn:microsoft.com/office/officeart/2005/8/layout/gear1"/>
    <dgm:cxn modelId="{1916A687-596B-4C08-80D6-86E42556B788}" type="presParOf" srcId="{110D97E6-4045-4F5B-9A8D-83BC310E198F}" destId="{AD45FC28-F625-4B87-9CDC-85AA628CCF8C}" srcOrd="2" destOrd="0" presId="urn:microsoft.com/office/officeart/2005/8/layout/gear1"/>
    <dgm:cxn modelId="{C2229F56-DA3A-4DF1-BB8C-76C54528106B}" type="presParOf" srcId="{110D97E6-4045-4F5B-9A8D-83BC310E198F}" destId="{A88B23CA-5EFF-49BF-8AEB-9999C81395F4}" srcOrd="3" destOrd="0" presId="urn:microsoft.com/office/officeart/2005/8/layout/gear1"/>
    <dgm:cxn modelId="{CEB9D108-4F4C-44EE-8EC1-43B5DC40F78E}" type="presParOf" srcId="{110D97E6-4045-4F5B-9A8D-83BC310E198F}" destId="{B234A015-5105-46B0-8929-3D97BAC2BF79}" srcOrd="4" destOrd="0" presId="urn:microsoft.com/office/officeart/2005/8/layout/gear1"/>
    <dgm:cxn modelId="{1079259E-BE97-4DF5-A280-93A659070A59}" type="presParOf" srcId="{110D97E6-4045-4F5B-9A8D-83BC310E198F}" destId="{22005CD0-B843-42FB-BC29-BED12B5EFE5A}" srcOrd="5" destOrd="0" presId="urn:microsoft.com/office/officeart/2005/8/layout/gear1"/>
    <dgm:cxn modelId="{49191F5E-E774-4637-8DFF-E4ACDBBF189E}" type="presParOf" srcId="{110D97E6-4045-4F5B-9A8D-83BC310E198F}" destId="{F8D19599-C56A-4462-95A9-34A578756863}" srcOrd="6" destOrd="0" presId="urn:microsoft.com/office/officeart/2005/8/layout/gear1"/>
    <dgm:cxn modelId="{B180C59C-3394-4DA9-A77F-00A18FE9B38D}" type="presParOf" srcId="{110D97E6-4045-4F5B-9A8D-83BC310E198F}" destId="{33A33BCB-EE61-4C9E-A517-D2F32E239CA7}" srcOrd="7" destOrd="0" presId="urn:microsoft.com/office/officeart/2005/8/layout/gear1"/>
    <dgm:cxn modelId="{35B3983D-94CC-416F-B6BB-5344F0A04A26}" type="presParOf" srcId="{110D97E6-4045-4F5B-9A8D-83BC310E198F}" destId="{1D4493B7-8DF1-4E93-811A-2052FEC3F953}" srcOrd="8" destOrd="0" presId="urn:microsoft.com/office/officeart/2005/8/layout/gear1"/>
    <dgm:cxn modelId="{A61D1A95-0804-490D-B53C-C286C28EBBCC}" type="presParOf" srcId="{110D97E6-4045-4F5B-9A8D-83BC310E198F}" destId="{FC68A764-76EA-4506-85D6-53207BD3715B}" srcOrd="9" destOrd="0" presId="urn:microsoft.com/office/officeart/2005/8/layout/gear1"/>
    <dgm:cxn modelId="{7073A4FB-AC9A-4796-B899-07A40A79DEC8}" type="presParOf" srcId="{110D97E6-4045-4F5B-9A8D-83BC310E198F}" destId="{A466E227-F648-4163-879B-5D36D3133C0D}" srcOrd="10" destOrd="0" presId="urn:microsoft.com/office/officeart/2005/8/layout/gear1"/>
    <dgm:cxn modelId="{032505D3-3EA9-4D50-96CB-8971C685E5C1}" type="presParOf" srcId="{110D97E6-4045-4F5B-9A8D-83BC310E198F}" destId="{42DB30CE-B019-4A03-95A3-64FDC99D4FB2}" srcOrd="11" destOrd="0" presId="urn:microsoft.com/office/officeart/2005/8/layout/gear1"/>
    <dgm:cxn modelId="{5485AAEB-9165-4B42-A936-41D069045FED}" type="presParOf" srcId="{110D97E6-4045-4F5B-9A8D-83BC310E198F}" destId="{F48DAA40-BAE5-4F92-AE5D-91C96E9733E9}" srcOrd="12" destOrd="0" presId="urn:microsoft.com/office/officeart/2005/8/layout/gear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C0C348-0DB1-466B-8153-4C5BC0A589A2}" type="doc">
      <dgm:prSet loTypeId="urn:microsoft.com/office/officeart/2005/8/layout/gear1" loCatId="process" qsTypeId="urn:microsoft.com/office/officeart/2005/8/quickstyle/simple1" qsCatId="simple" csTypeId="urn:microsoft.com/office/officeart/2005/8/colors/colorful5" csCatId="colorful" phldr="1"/>
      <dgm:spPr/>
    </dgm:pt>
    <dgm:pt modelId="{25684A85-7DEF-485C-896A-E7CFC039F21C}">
      <dgm:prSet phldrT="[Text]" custT="1"/>
      <dgm:spPr/>
      <dgm:t>
        <a:bodyPr/>
        <a:lstStyle/>
        <a:p>
          <a:r>
            <a:rPr lang="en-US" sz="2800" b="1" dirty="0" smtClean="0"/>
            <a:t>Common Core State Standards</a:t>
          </a:r>
          <a:endParaRPr lang="en-US" sz="2800" b="1" dirty="0"/>
        </a:p>
      </dgm:t>
    </dgm:pt>
    <dgm:pt modelId="{B273EC2F-5689-44DE-A615-C28F47E5C447}" type="parTrans" cxnId="{83B50091-5487-4D19-BC9C-5EF6F6AD22D7}">
      <dgm:prSet/>
      <dgm:spPr/>
      <dgm:t>
        <a:bodyPr/>
        <a:lstStyle/>
        <a:p>
          <a:endParaRPr lang="en-US"/>
        </a:p>
      </dgm:t>
    </dgm:pt>
    <dgm:pt modelId="{ADA6F29E-B4EE-421B-946D-AC5D5B3A1917}" type="sibTrans" cxnId="{83B50091-5487-4D19-BC9C-5EF6F6AD22D7}">
      <dgm:prSet/>
      <dgm:spPr/>
      <dgm:t>
        <a:bodyPr/>
        <a:lstStyle/>
        <a:p>
          <a:endParaRPr lang="en-US"/>
        </a:p>
      </dgm:t>
    </dgm:pt>
    <dgm:pt modelId="{BA4E7AF6-71E9-4503-AED2-DC582D9E3A1C}">
      <dgm:prSet phldrT="[Text]" custT="1"/>
      <dgm:spPr/>
      <dgm:t>
        <a:bodyPr/>
        <a:lstStyle/>
        <a:p>
          <a:r>
            <a:rPr lang="en-US" sz="2000" b="1" dirty="0" smtClean="0"/>
            <a:t>Academic Language Development</a:t>
          </a:r>
          <a:endParaRPr lang="en-US" sz="2000" b="1" dirty="0"/>
        </a:p>
      </dgm:t>
    </dgm:pt>
    <dgm:pt modelId="{84BE4830-A4D5-43F0-B103-3AD496FC8CD6}" type="parTrans" cxnId="{AF400CF6-048A-46D4-B637-3ADC0B952F08}">
      <dgm:prSet/>
      <dgm:spPr/>
      <dgm:t>
        <a:bodyPr/>
        <a:lstStyle/>
        <a:p>
          <a:endParaRPr lang="en-US"/>
        </a:p>
      </dgm:t>
    </dgm:pt>
    <dgm:pt modelId="{5CAA71B9-1F5A-4AD4-A460-45A8DEF30105}" type="sibTrans" cxnId="{AF400CF6-048A-46D4-B637-3ADC0B952F08}">
      <dgm:prSet/>
      <dgm:spPr/>
      <dgm:t>
        <a:bodyPr/>
        <a:lstStyle/>
        <a:p>
          <a:endParaRPr lang="en-US"/>
        </a:p>
      </dgm:t>
    </dgm:pt>
    <dgm:pt modelId="{C403D393-D98C-44CB-A217-D7F876FE8567}">
      <dgm:prSet phldrT="[Text]" custT="1"/>
      <dgm:spPr/>
      <dgm:t>
        <a:bodyPr/>
        <a:lstStyle/>
        <a:p>
          <a:r>
            <a:rPr lang="en-US" sz="2000" b="1" dirty="0" smtClean="0"/>
            <a:t>Instructional Shifts</a:t>
          </a:r>
          <a:endParaRPr lang="en-US" sz="2000" b="1" dirty="0"/>
        </a:p>
      </dgm:t>
    </dgm:pt>
    <dgm:pt modelId="{980AB4EC-6B28-48E4-A494-783E896D5C1F}" type="sibTrans" cxnId="{15AAB482-DED8-442F-B1D2-D7591630F887}">
      <dgm:prSet/>
      <dgm:spPr/>
      <dgm:t>
        <a:bodyPr/>
        <a:lstStyle/>
        <a:p>
          <a:endParaRPr lang="en-US"/>
        </a:p>
      </dgm:t>
    </dgm:pt>
    <dgm:pt modelId="{A58E1069-0D2B-4C1D-9F8A-6D8C9981B651}" type="parTrans" cxnId="{15AAB482-DED8-442F-B1D2-D7591630F887}">
      <dgm:prSet/>
      <dgm:spPr/>
      <dgm:t>
        <a:bodyPr/>
        <a:lstStyle/>
        <a:p>
          <a:endParaRPr lang="en-US"/>
        </a:p>
      </dgm:t>
    </dgm:pt>
    <dgm:pt modelId="{969DEE69-4A58-4D67-8583-151408EF181B}" type="pres">
      <dgm:prSet presAssocID="{4DC0C348-0DB1-466B-8153-4C5BC0A589A2}" presName="composite" presStyleCnt="0">
        <dgm:presLayoutVars>
          <dgm:chMax val="3"/>
          <dgm:animLvl val="lvl"/>
          <dgm:resizeHandles val="exact"/>
        </dgm:presLayoutVars>
      </dgm:prSet>
      <dgm:spPr/>
    </dgm:pt>
    <dgm:pt modelId="{CB55E1E6-2055-4159-9DFF-48A7A69A0B42}" type="pres">
      <dgm:prSet presAssocID="{25684A85-7DEF-485C-896A-E7CFC039F21C}" presName="gear1" presStyleLbl="node1" presStyleIdx="0" presStyleCnt="3" custLinFactX="-20944" custLinFactNeighborX="-100000" custLinFactNeighborY="3275">
        <dgm:presLayoutVars>
          <dgm:chMax val="1"/>
          <dgm:bulletEnabled val="1"/>
        </dgm:presLayoutVars>
      </dgm:prSet>
      <dgm:spPr/>
      <dgm:t>
        <a:bodyPr/>
        <a:lstStyle/>
        <a:p>
          <a:endParaRPr lang="en-US"/>
        </a:p>
      </dgm:t>
    </dgm:pt>
    <dgm:pt modelId="{BBC2E123-92FB-4B04-9336-72BB3D176525}" type="pres">
      <dgm:prSet presAssocID="{25684A85-7DEF-485C-896A-E7CFC039F21C}" presName="gear1srcNode" presStyleLbl="node1" presStyleIdx="0" presStyleCnt="3"/>
      <dgm:spPr/>
      <dgm:t>
        <a:bodyPr/>
        <a:lstStyle/>
        <a:p>
          <a:endParaRPr lang="en-US"/>
        </a:p>
      </dgm:t>
    </dgm:pt>
    <dgm:pt modelId="{76253E5B-7543-46EA-8E31-BB11978405D2}" type="pres">
      <dgm:prSet presAssocID="{25684A85-7DEF-485C-896A-E7CFC039F21C}" presName="gear1dstNode" presStyleLbl="node1" presStyleIdx="0" presStyleCnt="3"/>
      <dgm:spPr/>
      <dgm:t>
        <a:bodyPr/>
        <a:lstStyle/>
        <a:p>
          <a:endParaRPr lang="en-US"/>
        </a:p>
      </dgm:t>
    </dgm:pt>
    <dgm:pt modelId="{B2CA4F65-1FEC-4D6B-BB7C-56B9DE5B560F}" type="pres">
      <dgm:prSet presAssocID="{BA4E7AF6-71E9-4503-AED2-DC582D9E3A1C}" presName="gear2" presStyleLbl="node1" presStyleIdx="1" presStyleCnt="3" custScaleX="122221" custScaleY="113783" custLinFactNeighborX="-94174" custLinFactNeighborY="-60536">
        <dgm:presLayoutVars>
          <dgm:chMax val="1"/>
          <dgm:bulletEnabled val="1"/>
        </dgm:presLayoutVars>
      </dgm:prSet>
      <dgm:spPr/>
      <dgm:t>
        <a:bodyPr/>
        <a:lstStyle/>
        <a:p>
          <a:endParaRPr lang="en-US"/>
        </a:p>
      </dgm:t>
    </dgm:pt>
    <dgm:pt modelId="{C8C09708-5D28-4946-AB66-0C5501B2ACF8}" type="pres">
      <dgm:prSet presAssocID="{BA4E7AF6-71E9-4503-AED2-DC582D9E3A1C}" presName="gear2srcNode" presStyleLbl="node1" presStyleIdx="1" presStyleCnt="3"/>
      <dgm:spPr/>
      <dgm:t>
        <a:bodyPr/>
        <a:lstStyle/>
        <a:p>
          <a:endParaRPr lang="en-US"/>
        </a:p>
      </dgm:t>
    </dgm:pt>
    <dgm:pt modelId="{58E17FE1-C7B8-4A07-BAF6-E440AB3C0311}" type="pres">
      <dgm:prSet presAssocID="{BA4E7AF6-71E9-4503-AED2-DC582D9E3A1C}" presName="gear2dstNode" presStyleLbl="node1" presStyleIdx="1" presStyleCnt="3"/>
      <dgm:spPr/>
      <dgm:t>
        <a:bodyPr/>
        <a:lstStyle/>
        <a:p>
          <a:endParaRPr lang="en-US"/>
        </a:p>
      </dgm:t>
    </dgm:pt>
    <dgm:pt modelId="{A8E2A871-BCE2-4B83-9FD6-E077B912B40F}" type="pres">
      <dgm:prSet presAssocID="{C403D393-D98C-44CB-A217-D7F876FE8567}" presName="gear3" presStyleLbl="node1" presStyleIdx="2" presStyleCnt="3" custAng="21533405" custScaleX="111447" custScaleY="110835" custLinFactNeighborX="-37157" custLinFactNeighborY="11236"/>
      <dgm:spPr/>
      <dgm:t>
        <a:bodyPr/>
        <a:lstStyle/>
        <a:p>
          <a:endParaRPr lang="en-US"/>
        </a:p>
      </dgm:t>
    </dgm:pt>
    <dgm:pt modelId="{B221A460-2ECA-44B2-B161-52C1FC356BEC}" type="pres">
      <dgm:prSet presAssocID="{C403D393-D98C-44CB-A217-D7F876FE8567}" presName="gear3tx" presStyleLbl="node1" presStyleIdx="2" presStyleCnt="3">
        <dgm:presLayoutVars>
          <dgm:chMax val="1"/>
          <dgm:bulletEnabled val="1"/>
        </dgm:presLayoutVars>
      </dgm:prSet>
      <dgm:spPr/>
      <dgm:t>
        <a:bodyPr/>
        <a:lstStyle/>
        <a:p>
          <a:endParaRPr lang="en-US"/>
        </a:p>
      </dgm:t>
    </dgm:pt>
    <dgm:pt modelId="{548EE5E9-432B-4BD5-B5DC-33A4BEBEDCAD}" type="pres">
      <dgm:prSet presAssocID="{C403D393-D98C-44CB-A217-D7F876FE8567}" presName="gear3srcNode" presStyleLbl="node1" presStyleIdx="2" presStyleCnt="3"/>
      <dgm:spPr/>
      <dgm:t>
        <a:bodyPr/>
        <a:lstStyle/>
        <a:p>
          <a:endParaRPr lang="en-US"/>
        </a:p>
      </dgm:t>
    </dgm:pt>
    <dgm:pt modelId="{2EFCB867-BBC8-42BF-B56A-9DBBB64EB529}" type="pres">
      <dgm:prSet presAssocID="{C403D393-D98C-44CB-A217-D7F876FE8567}" presName="gear3dstNode" presStyleLbl="node1" presStyleIdx="2" presStyleCnt="3"/>
      <dgm:spPr/>
      <dgm:t>
        <a:bodyPr/>
        <a:lstStyle/>
        <a:p>
          <a:endParaRPr lang="en-US"/>
        </a:p>
      </dgm:t>
    </dgm:pt>
    <dgm:pt modelId="{5615BCA6-CD73-43E8-87AB-042C6FB8A7BA}" type="pres">
      <dgm:prSet presAssocID="{ADA6F29E-B4EE-421B-946D-AC5D5B3A1917}" presName="connector1" presStyleLbl="sibTrans2D1" presStyleIdx="0" presStyleCnt="3" custScaleX="11932" custScaleY="1079" custLinFactNeighborX="-82653" custLinFactNeighborY="-13259"/>
      <dgm:spPr/>
      <dgm:t>
        <a:bodyPr/>
        <a:lstStyle/>
        <a:p>
          <a:endParaRPr lang="en-US"/>
        </a:p>
      </dgm:t>
    </dgm:pt>
    <dgm:pt modelId="{0EAA993C-500B-48CB-9FA7-96456E9925A5}" type="pres">
      <dgm:prSet presAssocID="{5CAA71B9-1F5A-4AD4-A460-45A8DEF30105}" presName="connector2" presStyleLbl="sibTrans2D1" presStyleIdx="1" presStyleCnt="3" custFlipVert="1" custScaleX="48551" custScaleY="2248" custLinFactNeighborX="-74591" custLinFactNeighborY="-24417"/>
      <dgm:spPr/>
      <dgm:t>
        <a:bodyPr/>
        <a:lstStyle/>
        <a:p>
          <a:endParaRPr lang="en-US"/>
        </a:p>
      </dgm:t>
    </dgm:pt>
    <dgm:pt modelId="{4DB914AC-1774-4503-8E80-8ED4D9C60B75}" type="pres">
      <dgm:prSet presAssocID="{980AB4EC-6B28-48E4-A494-783E896D5C1F}" presName="connector3" presStyleLbl="sibTrans2D1" presStyleIdx="2" presStyleCnt="3" custFlipVert="1" custScaleX="128835" custScaleY="4772" custLinFactX="55644" custLinFactNeighborX="100000" custLinFactNeighborY="-44373"/>
      <dgm:spPr/>
      <dgm:t>
        <a:bodyPr/>
        <a:lstStyle/>
        <a:p>
          <a:endParaRPr lang="en-US"/>
        </a:p>
      </dgm:t>
    </dgm:pt>
  </dgm:ptLst>
  <dgm:cxnLst>
    <dgm:cxn modelId="{F4E37246-4866-42DF-B561-2D012BB6C669}" type="presOf" srcId="{25684A85-7DEF-485C-896A-E7CFC039F21C}" destId="{CB55E1E6-2055-4159-9DFF-48A7A69A0B42}" srcOrd="0" destOrd="0" presId="urn:microsoft.com/office/officeart/2005/8/layout/gear1"/>
    <dgm:cxn modelId="{7A0F9C9C-25C4-48B1-97E4-FE819C139DEF}" type="presOf" srcId="{5CAA71B9-1F5A-4AD4-A460-45A8DEF30105}" destId="{0EAA993C-500B-48CB-9FA7-96456E9925A5}" srcOrd="0" destOrd="0" presId="urn:microsoft.com/office/officeart/2005/8/layout/gear1"/>
    <dgm:cxn modelId="{D71EA482-37A7-406D-9A59-785F13B78C62}" type="presOf" srcId="{4DC0C348-0DB1-466B-8153-4C5BC0A589A2}" destId="{969DEE69-4A58-4D67-8583-151408EF181B}" srcOrd="0" destOrd="0" presId="urn:microsoft.com/office/officeart/2005/8/layout/gear1"/>
    <dgm:cxn modelId="{540222E7-4998-44A2-951E-96218698A42B}" type="presOf" srcId="{980AB4EC-6B28-48E4-A494-783E896D5C1F}" destId="{4DB914AC-1774-4503-8E80-8ED4D9C60B75}" srcOrd="0" destOrd="0" presId="urn:microsoft.com/office/officeart/2005/8/layout/gear1"/>
    <dgm:cxn modelId="{6F8A7BD5-E386-4ACD-B954-10BD85FE265B}" type="presOf" srcId="{C403D393-D98C-44CB-A217-D7F876FE8567}" destId="{2EFCB867-BBC8-42BF-B56A-9DBBB64EB529}" srcOrd="3" destOrd="0" presId="urn:microsoft.com/office/officeart/2005/8/layout/gear1"/>
    <dgm:cxn modelId="{4D65A7B5-933E-4315-9C60-842561BB56FE}" type="presOf" srcId="{BA4E7AF6-71E9-4503-AED2-DC582D9E3A1C}" destId="{58E17FE1-C7B8-4A07-BAF6-E440AB3C0311}" srcOrd="2" destOrd="0" presId="urn:microsoft.com/office/officeart/2005/8/layout/gear1"/>
    <dgm:cxn modelId="{08D64289-041A-4184-80EC-97CEE43A8986}" type="presOf" srcId="{BA4E7AF6-71E9-4503-AED2-DC582D9E3A1C}" destId="{B2CA4F65-1FEC-4D6B-BB7C-56B9DE5B560F}" srcOrd="0" destOrd="0" presId="urn:microsoft.com/office/officeart/2005/8/layout/gear1"/>
    <dgm:cxn modelId="{AF400CF6-048A-46D4-B637-3ADC0B952F08}" srcId="{4DC0C348-0DB1-466B-8153-4C5BC0A589A2}" destId="{BA4E7AF6-71E9-4503-AED2-DC582D9E3A1C}" srcOrd="1" destOrd="0" parTransId="{84BE4830-A4D5-43F0-B103-3AD496FC8CD6}" sibTransId="{5CAA71B9-1F5A-4AD4-A460-45A8DEF30105}"/>
    <dgm:cxn modelId="{0F6CBA29-90BB-4932-BF10-B92F8AA81C92}" type="presOf" srcId="{C403D393-D98C-44CB-A217-D7F876FE8567}" destId="{A8E2A871-BCE2-4B83-9FD6-E077B912B40F}" srcOrd="0" destOrd="0" presId="urn:microsoft.com/office/officeart/2005/8/layout/gear1"/>
    <dgm:cxn modelId="{15AAB482-DED8-442F-B1D2-D7591630F887}" srcId="{4DC0C348-0DB1-466B-8153-4C5BC0A589A2}" destId="{C403D393-D98C-44CB-A217-D7F876FE8567}" srcOrd="2" destOrd="0" parTransId="{A58E1069-0D2B-4C1D-9F8A-6D8C9981B651}" sibTransId="{980AB4EC-6B28-48E4-A494-783E896D5C1F}"/>
    <dgm:cxn modelId="{7A6CB8CE-1988-4B04-B07F-18A35A0F0BC6}" type="presOf" srcId="{BA4E7AF6-71E9-4503-AED2-DC582D9E3A1C}" destId="{C8C09708-5D28-4946-AB66-0C5501B2ACF8}" srcOrd="1" destOrd="0" presId="urn:microsoft.com/office/officeart/2005/8/layout/gear1"/>
    <dgm:cxn modelId="{F817342C-E4F1-4FE9-9A1B-C612096653C9}" type="presOf" srcId="{ADA6F29E-B4EE-421B-946D-AC5D5B3A1917}" destId="{5615BCA6-CD73-43E8-87AB-042C6FB8A7BA}" srcOrd="0" destOrd="0" presId="urn:microsoft.com/office/officeart/2005/8/layout/gear1"/>
    <dgm:cxn modelId="{33C455AA-DC22-4F4A-884F-286869573A05}" type="presOf" srcId="{25684A85-7DEF-485C-896A-E7CFC039F21C}" destId="{76253E5B-7543-46EA-8E31-BB11978405D2}" srcOrd="2" destOrd="0" presId="urn:microsoft.com/office/officeart/2005/8/layout/gear1"/>
    <dgm:cxn modelId="{81D16327-B08C-466A-8BAF-B7193332D1BB}" type="presOf" srcId="{C403D393-D98C-44CB-A217-D7F876FE8567}" destId="{548EE5E9-432B-4BD5-B5DC-33A4BEBEDCAD}" srcOrd="2" destOrd="0" presId="urn:microsoft.com/office/officeart/2005/8/layout/gear1"/>
    <dgm:cxn modelId="{7E8BC742-034E-4E05-9CA0-E6C011930DA2}" type="presOf" srcId="{C403D393-D98C-44CB-A217-D7F876FE8567}" destId="{B221A460-2ECA-44B2-B161-52C1FC356BEC}" srcOrd="1" destOrd="0" presId="urn:microsoft.com/office/officeart/2005/8/layout/gear1"/>
    <dgm:cxn modelId="{83B50091-5487-4D19-BC9C-5EF6F6AD22D7}" srcId="{4DC0C348-0DB1-466B-8153-4C5BC0A589A2}" destId="{25684A85-7DEF-485C-896A-E7CFC039F21C}" srcOrd="0" destOrd="0" parTransId="{B273EC2F-5689-44DE-A615-C28F47E5C447}" sibTransId="{ADA6F29E-B4EE-421B-946D-AC5D5B3A1917}"/>
    <dgm:cxn modelId="{AD48D5BA-7C6C-445D-97ED-E3E3500114F5}" type="presOf" srcId="{25684A85-7DEF-485C-896A-E7CFC039F21C}" destId="{BBC2E123-92FB-4B04-9336-72BB3D176525}" srcOrd="1" destOrd="0" presId="urn:microsoft.com/office/officeart/2005/8/layout/gear1"/>
    <dgm:cxn modelId="{14397E1D-6C97-4E0F-81F3-937316933711}" type="presParOf" srcId="{969DEE69-4A58-4D67-8583-151408EF181B}" destId="{CB55E1E6-2055-4159-9DFF-48A7A69A0B42}" srcOrd="0" destOrd="0" presId="urn:microsoft.com/office/officeart/2005/8/layout/gear1"/>
    <dgm:cxn modelId="{3FE9BD36-B1CA-4425-8368-5F61959D55FF}" type="presParOf" srcId="{969DEE69-4A58-4D67-8583-151408EF181B}" destId="{BBC2E123-92FB-4B04-9336-72BB3D176525}" srcOrd="1" destOrd="0" presId="urn:microsoft.com/office/officeart/2005/8/layout/gear1"/>
    <dgm:cxn modelId="{EA679162-D3F8-4885-A937-CF16AA58FF70}" type="presParOf" srcId="{969DEE69-4A58-4D67-8583-151408EF181B}" destId="{76253E5B-7543-46EA-8E31-BB11978405D2}" srcOrd="2" destOrd="0" presId="urn:microsoft.com/office/officeart/2005/8/layout/gear1"/>
    <dgm:cxn modelId="{A59865C3-9F2E-447A-BAB5-35EC071A0D4C}" type="presParOf" srcId="{969DEE69-4A58-4D67-8583-151408EF181B}" destId="{B2CA4F65-1FEC-4D6B-BB7C-56B9DE5B560F}" srcOrd="3" destOrd="0" presId="urn:microsoft.com/office/officeart/2005/8/layout/gear1"/>
    <dgm:cxn modelId="{9A129377-A4FA-47C0-B29F-28BA4A71E6A4}" type="presParOf" srcId="{969DEE69-4A58-4D67-8583-151408EF181B}" destId="{C8C09708-5D28-4946-AB66-0C5501B2ACF8}" srcOrd="4" destOrd="0" presId="urn:microsoft.com/office/officeart/2005/8/layout/gear1"/>
    <dgm:cxn modelId="{1706EE4C-39D6-48AC-B83D-FC6F726A7A77}" type="presParOf" srcId="{969DEE69-4A58-4D67-8583-151408EF181B}" destId="{58E17FE1-C7B8-4A07-BAF6-E440AB3C0311}" srcOrd="5" destOrd="0" presId="urn:microsoft.com/office/officeart/2005/8/layout/gear1"/>
    <dgm:cxn modelId="{A7CA4CCE-54BF-4C85-B46E-061C7BD6D107}" type="presParOf" srcId="{969DEE69-4A58-4D67-8583-151408EF181B}" destId="{A8E2A871-BCE2-4B83-9FD6-E077B912B40F}" srcOrd="6" destOrd="0" presId="urn:microsoft.com/office/officeart/2005/8/layout/gear1"/>
    <dgm:cxn modelId="{29DE5D10-2B40-48AE-B1FD-45052EC9CEE4}" type="presParOf" srcId="{969DEE69-4A58-4D67-8583-151408EF181B}" destId="{B221A460-2ECA-44B2-B161-52C1FC356BEC}" srcOrd="7" destOrd="0" presId="urn:microsoft.com/office/officeart/2005/8/layout/gear1"/>
    <dgm:cxn modelId="{6972DD1F-250E-4442-8E3E-47EA7E8120B0}" type="presParOf" srcId="{969DEE69-4A58-4D67-8583-151408EF181B}" destId="{548EE5E9-432B-4BD5-B5DC-33A4BEBEDCAD}" srcOrd="8" destOrd="0" presId="urn:microsoft.com/office/officeart/2005/8/layout/gear1"/>
    <dgm:cxn modelId="{849060EB-F4C2-4695-9FB5-3F70B1E7FC5F}" type="presParOf" srcId="{969DEE69-4A58-4D67-8583-151408EF181B}" destId="{2EFCB867-BBC8-42BF-B56A-9DBBB64EB529}" srcOrd="9" destOrd="0" presId="urn:microsoft.com/office/officeart/2005/8/layout/gear1"/>
    <dgm:cxn modelId="{F946C2A0-B751-480B-AE66-7C8B655307B3}" type="presParOf" srcId="{969DEE69-4A58-4D67-8583-151408EF181B}" destId="{5615BCA6-CD73-43E8-87AB-042C6FB8A7BA}" srcOrd="10" destOrd="0" presId="urn:microsoft.com/office/officeart/2005/8/layout/gear1"/>
    <dgm:cxn modelId="{FD061801-C30D-483A-9D43-CAB13705E1C1}" type="presParOf" srcId="{969DEE69-4A58-4D67-8583-151408EF181B}" destId="{0EAA993C-500B-48CB-9FA7-96456E9925A5}" srcOrd="11" destOrd="0" presId="urn:microsoft.com/office/officeart/2005/8/layout/gear1"/>
    <dgm:cxn modelId="{C500309E-6AD0-4968-B460-1376351093C2}" type="presParOf" srcId="{969DEE69-4A58-4D67-8583-151408EF181B}" destId="{4DB914AC-1774-4503-8E80-8ED4D9C60B75}" srcOrd="12" destOrd="0" presId="urn:microsoft.com/office/officeart/2005/8/layout/gear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5E1E6-2055-4159-9DFF-48A7A69A0B42}">
      <dsp:nvSpPr>
        <dsp:cNvPr id="0" name=""/>
        <dsp:cNvSpPr/>
      </dsp:nvSpPr>
      <dsp:spPr>
        <a:xfrm>
          <a:off x="304786" y="2787179"/>
          <a:ext cx="3310890" cy="3310890"/>
        </a:xfrm>
        <a:prstGeom prst="gear9">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b="1" kern="1200" dirty="0"/>
        </a:p>
      </dsp:txBody>
      <dsp:txXfrm>
        <a:off x="970422" y="3562739"/>
        <a:ext cx="1979618" cy="1701866"/>
      </dsp:txXfrm>
    </dsp:sp>
    <dsp:sp modelId="{B2CA4F65-1FEC-4D6B-BB7C-56B9DE5B560F}">
      <dsp:nvSpPr>
        <dsp:cNvPr id="0" name=""/>
        <dsp:cNvSpPr/>
      </dsp:nvSpPr>
      <dsp:spPr>
        <a:xfrm>
          <a:off x="0" y="381005"/>
          <a:ext cx="2942984" cy="2739804"/>
        </a:xfrm>
        <a:prstGeom prst="gear6">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b="1" kern="1200" dirty="0"/>
        </a:p>
      </dsp:txBody>
      <dsp:txXfrm>
        <a:off x="719288" y="1074928"/>
        <a:ext cx="1504408" cy="1351958"/>
      </dsp:txXfrm>
    </dsp:sp>
    <dsp:sp modelId="{A8E2A871-BCE2-4B83-9FD6-E077B912B40F}">
      <dsp:nvSpPr>
        <dsp:cNvPr id="0" name=""/>
        <dsp:cNvSpPr/>
      </dsp:nvSpPr>
      <dsp:spPr>
        <a:xfrm rot="20633405">
          <a:off x="2520126" y="542880"/>
          <a:ext cx="2634621" cy="2609612"/>
        </a:xfrm>
        <a:prstGeom prst="gear6">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b="1" kern="1200" dirty="0"/>
        </a:p>
      </dsp:txBody>
      <dsp:txXfrm rot="900000">
        <a:off x="3099459" y="1113761"/>
        <a:ext cx="1475955" cy="1467850"/>
      </dsp:txXfrm>
    </dsp:sp>
    <dsp:sp modelId="{5615BCA6-CD73-43E8-87AB-042C6FB8A7BA}">
      <dsp:nvSpPr>
        <dsp:cNvPr id="0" name=""/>
        <dsp:cNvSpPr/>
      </dsp:nvSpPr>
      <dsp:spPr>
        <a:xfrm>
          <a:off x="2438405" y="3810006"/>
          <a:ext cx="505670" cy="45727"/>
        </a:xfrm>
        <a:prstGeom prst="circularArrow">
          <a:avLst>
            <a:gd name="adj1" fmla="val 4687"/>
            <a:gd name="adj2" fmla="val 299029"/>
            <a:gd name="adj3" fmla="val 2547501"/>
            <a:gd name="adj4" fmla="val 15795353"/>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AA993C-500B-48CB-9FA7-96456E9925A5}">
      <dsp:nvSpPr>
        <dsp:cNvPr id="0" name=""/>
        <dsp:cNvSpPr/>
      </dsp:nvSpPr>
      <dsp:spPr>
        <a:xfrm flipV="1">
          <a:off x="451673" y="2217113"/>
          <a:ext cx="1494947" cy="69218"/>
        </a:xfrm>
        <a:prstGeom prst="circularArrow">
          <a:avLst>
            <a:gd name="adj1" fmla="val 6452"/>
            <a:gd name="adj2" fmla="val 429999"/>
            <a:gd name="adj3" fmla="val 10489124"/>
            <a:gd name="adj4" fmla="val 14837806"/>
            <a:gd name="adj5" fmla="val 7527"/>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B914AC-1774-4503-8E80-8ED4D9C60B75}">
      <dsp:nvSpPr>
        <dsp:cNvPr id="0" name=""/>
        <dsp:cNvSpPr/>
      </dsp:nvSpPr>
      <dsp:spPr>
        <a:xfrm flipV="1">
          <a:off x="7081590" y="-73618"/>
          <a:ext cx="4277219" cy="158426"/>
        </a:xfrm>
        <a:prstGeom prst="leftCircularArrow">
          <a:avLst>
            <a:gd name="adj1" fmla="val 5984"/>
            <a:gd name="adj2" fmla="val 394124"/>
            <a:gd name="adj3" fmla="val 13313824"/>
            <a:gd name="adj4" fmla="val 10508221"/>
            <a:gd name="adj5" fmla="val 6981"/>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D303C-B9A7-444F-98C8-DA48458471BB}">
      <dsp:nvSpPr>
        <dsp:cNvPr id="0" name=""/>
        <dsp:cNvSpPr/>
      </dsp:nvSpPr>
      <dsp:spPr>
        <a:xfrm>
          <a:off x="2362210" y="3383280"/>
          <a:ext cx="3017520" cy="3017520"/>
        </a:xfrm>
        <a:prstGeom prst="gear9">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Complex Text</a:t>
          </a:r>
          <a:endParaRPr lang="en-US" sz="3300" kern="1200" dirty="0"/>
        </a:p>
      </dsp:txBody>
      <dsp:txXfrm>
        <a:off x="2968866" y="4090120"/>
        <a:ext cx="1804208" cy="1551067"/>
      </dsp:txXfrm>
    </dsp:sp>
    <dsp:sp modelId="{A88B23CA-5EFF-49BF-8AEB-9999C81395F4}">
      <dsp:nvSpPr>
        <dsp:cNvPr id="0" name=""/>
        <dsp:cNvSpPr/>
      </dsp:nvSpPr>
      <dsp:spPr>
        <a:xfrm>
          <a:off x="152401" y="3200402"/>
          <a:ext cx="2527891" cy="2527935"/>
        </a:xfrm>
        <a:prstGeom prst="gear6">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Talk Moves</a:t>
          </a:r>
          <a:endParaRPr lang="en-US" sz="3300" kern="1200" dirty="0"/>
        </a:p>
      </dsp:txBody>
      <dsp:txXfrm>
        <a:off x="788805" y="3840659"/>
        <a:ext cx="1255083" cy="1247421"/>
      </dsp:txXfrm>
    </dsp:sp>
    <dsp:sp modelId="{F8D19599-C56A-4462-95A9-34A578756863}">
      <dsp:nvSpPr>
        <dsp:cNvPr id="0" name=""/>
        <dsp:cNvSpPr/>
      </dsp:nvSpPr>
      <dsp:spPr>
        <a:xfrm>
          <a:off x="1660549" y="982718"/>
          <a:ext cx="2723053" cy="2666109"/>
        </a:xfrm>
        <a:prstGeom prst="gear6">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b="0" kern="1200" dirty="0"/>
        </a:p>
      </dsp:txBody>
      <dsp:txXfrm rot="900000">
        <a:off x="2261172" y="1564096"/>
        <a:ext cx="1521807" cy="1503352"/>
      </dsp:txXfrm>
    </dsp:sp>
    <dsp:sp modelId="{A466E227-F648-4163-879B-5D36D3133C0D}">
      <dsp:nvSpPr>
        <dsp:cNvPr id="0" name=""/>
        <dsp:cNvSpPr/>
      </dsp:nvSpPr>
      <dsp:spPr>
        <a:xfrm>
          <a:off x="3613456" y="4224094"/>
          <a:ext cx="358742" cy="358896"/>
        </a:xfrm>
        <a:prstGeom prst="circularArrow">
          <a:avLst>
            <a:gd name="adj1" fmla="val 4687"/>
            <a:gd name="adj2" fmla="val 299029"/>
            <a:gd name="adj3" fmla="val 2540301"/>
            <a:gd name="adj4" fmla="val 15810231"/>
            <a:gd name="adj5" fmla="val 5469"/>
          </a:avLst>
        </a:prstGeom>
        <a:noFill/>
        <a:ln>
          <a:noFill/>
        </a:ln>
        <a:effectLst/>
      </dsp:spPr>
      <dsp:style>
        <a:lnRef idx="0">
          <a:scrgbClr r="0" g="0" b="0"/>
        </a:lnRef>
        <a:fillRef idx="1">
          <a:scrgbClr r="0" g="0" b="0"/>
        </a:fillRef>
        <a:effectRef idx="0">
          <a:scrgbClr r="0" g="0" b="0"/>
        </a:effectRef>
        <a:fontRef idx="minor">
          <a:schemeClr val="lt1"/>
        </a:fontRef>
      </dsp:style>
    </dsp:sp>
    <dsp:sp modelId="{42DB30CE-B019-4A03-95A3-64FDC99D4FB2}">
      <dsp:nvSpPr>
        <dsp:cNvPr id="0" name=""/>
        <dsp:cNvSpPr/>
      </dsp:nvSpPr>
      <dsp:spPr>
        <a:xfrm rot="1492044" flipV="1">
          <a:off x="1258373" y="4067131"/>
          <a:ext cx="369701" cy="71981"/>
        </a:xfrm>
        <a:prstGeom prst="circularArrow">
          <a:avLst>
            <a:gd name="adj1" fmla="val 6452"/>
            <a:gd name="adj2" fmla="val 429999"/>
            <a:gd name="adj3" fmla="val 10489124"/>
            <a:gd name="adj4" fmla="val 14837806"/>
            <a:gd name="adj5" fmla="val 7527"/>
          </a:avLst>
        </a:prstGeom>
        <a:noFill/>
        <a:ln>
          <a:noFill/>
        </a:ln>
        <a:effectLst/>
      </dsp:spPr>
      <dsp:style>
        <a:lnRef idx="0">
          <a:scrgbClr r="0" g="0" b="0"/>
        </a:lnRef>
        <a:fillRef idx="1">
          <a:scrgbClr r="0" g="0" b="0"/>
        </a:fillRef>
        <a:effectRef idx="0">
          <a:scrgbClr r="0" g="0" b="0"/>
        </a:effectRef>
        <a:fontRef idx="minor">
          <a:schemeClr val="lt1"/>
        </a:fontRef>
      </dsp:style>
    </dsp:sp>
    <dsp:sp modelId="{F48DAA40-BAE5-4F92-AE5D-91C96E9733E9}">
      <dsp:nvSpPr>
        <dsp:cNvPr id="0" name=""/>
        <dsp:cNvSpPr/>
      </dsp:nvSpPr>
      <dsp:spPr>
        <a:xfrm flipH="1">
          <a:off x="2801847" y="1659614"/>
          <a:ext cx="398551" cy="45719"/>
        </a:xfrm>
        <a:prstGeom prst="lef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5E1E6-2055-4159-9DFF-48A7A69A0B42}">
      <dsp:nvSpPr>
        <dsp:cNvPr id="0" name=""/>
        <dsp:cNvSpPr/>
      </dsp:nvSpPr>
      <dsp:spPr>
        <a:xfrm>
          <a:off x="304786" y="2787179"/>
          <a:ext cx="3310890" cy="3310890"/>
        </a:xfrm>
        <a:prstGeom prst="gear9">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Common Core State Standards</a:t>
          </a:r>
          <a:endParaRPr lang="en-US" sz="2800" b="1" kern="1200" dirty="0"/>
        </a:p>
      </dsp:txBody>
      <dsp:txXfrm>
        <a:off x="970422" y="3562739"/>
        <a:ext cx="1979618" cy="1701866"/>
      </dsp:txXfrm>
    </dsp:sp>
    <dsp:sp modelId="{B2CA4F65-1FEC-4D6B-BB7C-56B9DE5B560F}">
      <dsp:nvSpPr>
        <dsp:cNvPr id="0" name=""/>
        <dsp:cNvSpPr/>
      </dsp:nvSpPr>
      <dsp:spPr>
        <a:xfrm>
          <a:off x="0" y="381005"/>
          <a:ext cx="2942984" cy="2739804"/>
        </a:xfrm>
        <a:prstGeom prst="gear6">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Academic Language Development</a:t>
          </a:r>
          <a:endParaRPr lang="en-US" sz="2000" b="1" kern="1200" dirty="0"/>
        </a:p>
      </dsp:txBody>
      <dsp:txXfrm>
        <a:off x="719288" y="1074928"/>
        <a:ext cx="1504408" cy="1351958"/>
      </dsp:txXfrm>
    </dsp:sp>
    <dsp:sp modelId="{A8E2A871-BCE2-4B83-9FD6-E077B912B40F}">
      <dsp:nvSpPr>
        <dsp:cNvPr id="0" name=""/>
        <dsp:cNvSpPr/>
      </dsp:nvSpPr>
      <dsp:spPr>
        <a:xfrm rot="20633405">
          <a:off x="2520126" y="542880"/>
          <a:ext cx="2634621" cy="2609612"/>
        </a:xfrm>
        <a:prstGeom prst="gear6">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Instructional Shifts</a:t>
          </a:r>
          <a:endParaRPr lang="en-US" sz="2000" b="1" kern="1200" dirty="0"/>
        </a:p>
      </dsp:txBody>
      <dsp:txXfrm rot="900000">
        <a:off x="3099459" y="1113761"/>
        <a:ext cx="1475955" cy="1467850"/>
      </dsp:txXfrm>
    </dsp:sp>
    <dsp:sp modelId="{5615BCA6-CD73-43E8-87AB-042C6FB8A7BA}">
      <dsp:nvSpPr>
        <dsp:cNvPr id="0" name=""/>
        <dsp:cNvSpPr/>
      </dsp:nvSpPr>
      <dsp:spPr>
        <a:xfrm>
          <a:off x="2438405" y="3810006"/>
          <a:ext cx="505670" cy="45727"/>
        </a:xfrm>
        <a:prstGeom prst="circularArrow">
          <a:avLst>
            <a:gd name="adj1" fmla="val 4687"/>
            <a:gd name="adj2" fmla="val 299029"/>
            <a:gd name="adj3" fmla="val 2547501"/>
            <a:gd name="adj4" fmla="val 15795353"/>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AA993C-500B-48CB-9FA7-96456E9925A5}">
      <dsp:nvSpPr>
        <dsp:cNvPr id="0" name=""/>
        <dsp:cNvSpPr/>
      </dsp:nvSpPr>
      <dsp:spPr>
        <a:xfrm flipV="1">
          <a:off x="451673" y="2217113"/>
          <a:ext cx="1494947" cy="69218"/>
        </a:xfrm>
        <a:prstGeom prst="circularArrow">
          <a:avLst>
            <a:gd name="adj1" fmla="val 6452"/>
            <a:gd name="adj2" fmla="val 429999"/>
            <a:gd name="adj3" fmla="val 10489124"/>
            <a:gd name="adj4" fmla="val 14837806"/>
            <a:gd name="adj5" fmla="val 7527"/>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B914AC-1774-4503-8E80-8ED4D9C60B75}">
      <dsp:nvSpPr>
        <dsp:cNvPr id="0" name=""/>
        <dsp:cNvSpPr/>
      </dsp:nvSpPr>
      <dsp:spPr>
        <a:xfrm flipV="1">
          <a:off x="7081590" y="-73618"/>
          <a:ext cx="4277219" cy="158426"/>
        </a:xfrm>
        <a:prstGeom prst="leftCircularArrow">
          <a:avLst>
            <a:gd name="adj1" fmla="val 5984"/>
            <a:gd name="adj2" fmla="val 394124"/>
            <a:gd name="adj3" fmla="val 13313824"/>
            <a:gd name="adj4" fmla="val 10508221"/>
            <a:gd name="adj5" fmla="val 6981"/>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D303C-B9A7-444F-98C8-DA48458471BB}">
      <dsp:nvSpPr>
        <dsp:cNvPr id="0" name=""/>
        <dsp:cNvSpPr/>
      </dsp:nvSpPr>
      <dsp:spPr>
        <a:xfrm>
          <a:off x="2362210" y="3383280"/>
          <a:ext cx="3017520" cy="3017520"/>
        </a:xfrm>
        <a:prstGeom prst="gear9">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Complex Text</a:t>
          </a:r>
          <a:endParaRPr lang="en-US" sz="3300" kern="1200" dirty="0"/>
        </a:p>
      </dsp:txBody>
      <dsp:txXfrm>
        <a:off x="2968866" y="4090120"/>
        <a:ext cx="1804208" cy="1551067"/>
      </dsp:txXfrm>
    </dsp:sp>
    <dsp:sp modelId="{A88B23CA-5EFF-49BF-8AEB-9999C81395F4}">
      <dsp:nvSpPr>
        <dsp:cNvPr id="0" name=""/>
        <dsp:cNvSpPr/>
      </dsp:nvSpPr>
      <dsp:spPr>
        <a:xfrm>
          <a:off x="152401" y="3200402"/>
          <a:ext cx="2527891" cy="2527935"/>
        </a:xfrm>
        <a:prstGeom prst="gear6">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Talk Moves</a:t>
          </a:r>
          <a:endParaRPr lang="en-US" sz="3300" kern="1200" dirty="0"/>
        </a:p>
      </dsp:txBody>
      <dsp:txXfrm>
        <a:off x="788805" y="3840659"/>
        <a:ext cx="1255083" cy="1247421"/>
      </dsp:txXfrm>
    </dsp:sp>
    <dsp:sp modelId="{F8D19599-C56A-4462-95A9-34A578756863}">
      <dsp:nvSpPr>
        <dsp:cNvPr id="0" name=""/>
        <dsp:cNvSpPr/>
      </dsp:nvSpPr>
      <dsp:spPr>
        <a:xfrm>
          <a:off x="1660549" y="982718"/>
          <a:ext cx="2723053" cy="2666109"/>
        </a:xfrm>
        <a:prstGeom prst="gear6">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b="0" kern="1200" dirty="0"/>
        </a:p>
      </dsp:txBody>
      <dsp:txXfrm rot="900000">
        <a:off x="2261172" y="1564096"/>
        <a:ext cx="1521807" cy="1503352"/>
      </dsp:txXfrm>
    </dsp:sp>
    <dsp:sp modelId="{A466E227-F648-4163-879B-5D36D3133C0D}">
      <dsp:nvSpPr>
        <dsp:cNvPr id="0" name=""/>
        <dsp:cNvSpPr/>
      </dsp:nvSpPr>
      <dsp:spPr>
        <a:xfrm>
          <a:off x="3613456" y="4224094"/>
          <a:ext cx="358742" cy="358896"/>
        </a:xfrm>
        <a:prstGeom prst="circularArrow">
          <a:avLst>
            <a:gd name="adj1" fmla="val 4687"/>
            <a:gd name="adj2" fmla="val 299029"/>
            <a:gd name="adj3" fmla="val 2540301"/>
            <a:gd name="adj4" fmla="val 15810231"/>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DB30CE-B019-4A03-95A3-64FDC99D4FB2}">
      <dsp:nvSpPr>
        <dsp:cNvPr id="0" name=""/>
        <dsp:cNvSpPr/>
      </dsp:nvSpPr>
      <dsp:spPr>
        <a:xfrm rot="1492044" flipV="1">
          <a:off x="1258373" y="4067131"/>
          <a:ext cx="369701" cy="71981"/>
        </a:xfrm>
        <a:prstGeom prst="circularArrow">
          <a:avLst>
            <a:gd name="adj1" fmla="val 6452"/>
            <a:gd name="adj2" fmla="val 429999"/>
            <a:gd name="adj3" fmla="val 10489124"/>
            <a:gd name="adj4" fmla="val 14837806"/>
            <a:gd name="adj5" fmla="val 7527"/>
          </a:avLst>
        </a:prstGeom>
        <a:noFill/>
        <a:ln>
          <a:noFill/>
        </a:ln>
        <a:effectLst/>
      </dsp:spPr>
      <dsp:style>
        <a:lnRef idx="0">
          <a:scrgbClr r="0" g="0" b="0"/>
        </a:lnRef>
        <a:fillRef idx="1">
          <a:scrgbClr r="0" g="0" b="0"/>
        </a:fillRef>
        <a:effectRef idx="0">
          <a:scrgbClr r="0" g="0" b="0"/>
        </a:effectRef>
        <a:fontRef idx="minor">
          <a:schemeClr val="lt1"/>
        </a:fontRef>
      </dsp:style>
    </dsp:sp>
    <dsp:sp modelId="{F48DAA40-BAE5-4F92-AE5D-91C96E9733E9}">
      <dsp:nvSpPr>
        <dsp:cNvPr id="0" name=""/>
        <dsp:cNvSpPr/>
      </dsp:nvSpPr>
      <dsp:spPr>
        <a:xfrm flipH="1">
          <a:off x="2801847" y="1659614"/>
          <a:ext cx="398551" cy="45719"/>
        </a:xfrm>
        <a:prstGeom prst="lef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5E1E6-2055-4159-9DFF-48A7A69A0B42}">
      <dsp:nvSpPr>
        <dsp:cNvPr id="0" name=""/>
        <dsp:cNvSpPr/>
      </dsp:nvSpPr>
      <dsp:spPr>
        <a:xfrm>
          <a:off x="304786" y="2787179"/>
          <a:ext cx="3310890" cy="3310890"/>
        </a:xfrm>
        <a:prstGeom prst="gear9">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Common Core State Standards</a:t>
          </a:r>
          <a:endParaRPr lang="en-US" sz="2800" b="1" kern="1200" dirty="0"/>
        </a:p>
      </dsp:txBody>
      <dsp:txXfrm>
        <a:off x="970422" y="3562739"/>
        <a:ext cx="1979618" cy="1701866"/>
      </dsp:txXfrm>
    </dsp:sp>
    <dsp:sp modelId="{B2CA4F65-1FEC-4D6B-BB7C-56B9DE5B560F}">
      <dsp:nvSpPr>
        <dsp:cNvPr id="0" name=""/>
        <dsp:cNvSpPr/>
      </dsp:nvSpPr>
      <dsp:spPr>
        <a:xfrm>
          <a:off x="0" y="381005"/>
          <a:ext cx="2942984" cy="2739804"/>
        </a:xfrm>
        <a:prstGeom prst="gear6">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Academic Language Development</a:t>
          </a:r>
          <a:endParaRPr lang="en-US" sz="2000" b="1" kern="1200" dirty="0"/>
        </a:p>
      </dsp:txBody>
      <dsp:txXfrm>
        <a:off x="719288" y="1074928"/>
        <a:ext cx="1504408" cy="1351958"/>
      </dsp:txXfrm>
    </dsp:sp>
    <dsp:sp modelId="{A8E2A871-BCE2-4B83-9FD6-E077B912B40F}">
      <dsp:nvSpPr>
        <dsp:cNvPr id="0" name=""/>
        <dsp:cNvSpPr/>
      </dsp:nvSpPr>
      <dsp:spPr>
        <a:xfrm rot="20633405">
          <a:off x="2520126" y="542880"/>
          <a:ext cx="2634621" cy="2609612"/>
        </a:xfrm>
        <a:prstGeom prst="gear6">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Instructional Shifts</a:t>
          </a:r>
          <a:endParaRPr lang="en-US" sz="2000" b="1" kern="1200" dirty="0"/>
        </a:p>
      </dsp:txBody>
      <dsp:txXfrm rot="900000">
        <a:off x="3099459" y="1113761"/>
        <a:ext cx="1475955" cy="1467850"/>
      </dsp:txXfrm>
    </dsp:sp>
    <dsp:sp modelId="{5615BCA6-CD73-43E8-87AB-042C6FB8A7BA}">
      <dsp:nvSpPr>
        <dsp:cNvPr id="0" name=""/>
        <dsp:cNvSpPr/>
      </dsp:nvSpPr>
      <dsp:spPr>
        <a:xfrm>
          <a:off x="2438405" y="3810006"/>
          <a:ext cx="505670" cy="45727"/>
        </a:xfrm>
        <a:prstGeom prst="circularArrow">
          <a:avLst>
            <a:gd name="adj1" fmla="val 4687"/>
            <a:gd name="adj2" fmla="val 299029"/>
            <a:gd name="adj3" fmla="val 2547501"/>
            <a:gd name="adj4" fmla="val 15795353"/>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AA993C-500B-48CB-9FA7-96456E9925A5}">
      <dsp:nvSpPr>
        <dsp:cNvPr id="0" name=""/>
        <dsp:cNvSpPr/>
      </dsp:nvSpPr>
      <dsp:spPr>
        <a:xfrm flipV="1">
          <a:off x="451673" y="2217113"/>
          <a:ext cx="1494947" cy="69218"/>
        </a:xfrm>
        <a:prstGeom prst="circularArrow">
          <a:avLst>
            <a:gd name="adj1" fmla="val 6452"/>
            <a:gd name="adj2" fmla="val 429999"/>
            <a:gd name="adj3" fmla="val 10489124"/>
            <a:gd name="adj4" fmla="val 14837806"/>
            <a:gd name="adj5" fmla="val 7527"/>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B914AC-1774-4503-8E80-8ED4D9C60B75}">
      <dsp:nvSpPr>
        <dsp:cNvPr id="0" name=""/>
        <dsp:cNvSpPr/>
      </dsp:nvSpPr>
      <dsp:spPr>
        <a:xfrm flipV="1">
          <a:off x="7848608" y="-65002"/>
          <a:ext cx="2743183" cy="141196"/>
        </a:xfrm>
        <a:prstGeom prst="leftCircularArrow">
          <a:avLst>
            <a:gd name="adj1" fmla="val 5984"/>
            <a:gd name="adj2" fmla="val 394124"/>
            <a:gd name="adj3" fmla="val 13313824"/>
            <a:gd name="adj4" fmla="val 10508221"/>
            <a:gd name="adj5" fmla="val 6981"/>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D303C-B9A7-444F-98C8-DA48458471BB}">
      <dsp:nvSpPr>
        <dsp:cNvPr id="0" name=""/>
        <dsp:cNvSpPr/>
      </dsp:nvSpPr>
      <dsp:spPr>
        <a:xfrm>
          <a:off x="2362210" y="3383280"/>
          <a:ext cx="3017520" cy="3017520"/>
        </a:xfrm>
        <a:prstGeom prst="gear9">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Complex Text</a:t>
          </a:r>
          <a:endParaRPr lang="en-US" sz="3300" kern="1200" dirty="0"/>
        </a:p>
      </dsp:txBody>
      <dsp:txXfrm>
        <a:off x="2968866" y="4090120"/>
        <a:ext cx="1804208" cy="1551067"/>
      </dsp:txXfrm>
    </dsp:sp>
    <dsp:sp modelId="{A88B23CA-5EFF-49BF-8AEB-9999C81395F4}">
      <dsp:nvSpPr>
        <dsp:cNvPr id="0" name=""/>
        <dsp:cNvSpPr/>
      </dsp:nvSpPr>
      <dsp:spPr>
        <a:xfrm>
          <a:off x="152401" y="3200402"/>
          <a:ext cx="2527891" cy="2527935"/>
        </a:xfrm>
        <a:prstGeom prst="gear6">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Talk Moves</a:t>
          </a:r>
          <a:endParaRPr lang="en-US" sz="3300" kern="1200" dirty="0"/>
        </a:p>
      </dsp:txBody>
      <dsp:txXfrm>
        <a:off x="788805" y="3840659"/>
        <a:ext cx="1255083" cy="1247421"/>
      </dsp:txXfrm>
    </dsp:sp>
    <dsp:sp modelId="{F8D19599-C56A-4462-95A9-34A578756863}">
      <dsp:nvSpPr>
        <dsp:cNvPr id="0" name=""/>
        <dsp:cNvSpPr/>
      </dsp:nvSpPr>
      <dsp:spPr>
        <a:xfrm>
          <a:off x="1660549" y="982718"/>
          <a:ext cx="2723053" cy="2666109"/>
        </a:xfrm>
        <a:prstGeom prst="gear6">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b="0" kern="1200" dirty="0"/>
        </a:p>
      </dsp:txBody>
      <dsp:txXfrm rot="900000">
        <a:off x="2261172" y="1564096"/>
        <a:ext cx="1521807" cy="1503352"/>
      </dsp:txXfrm>
    </dsp:sp>
    <dsp:sp modelId="{A466E227-F648-4163-879B-5D36D3133C0D}">
      <dsp:nvSpPr>
        <dsp:cNvPr id="0" name=""/>
        <dsp:cNvSpPr/>
      </dsp:nvSpPr>
      <dsp:spPr>
        <a:xfrm>
          <a:off x="3613456" y="4224094"/>
          <a:ext cx="358742" cy="358896"/>
        </a:xfrm>
        <a:prstGeom prst="circularArrow">
          <a:avLst>
            <a:gd name="adj1" fmla="val 4687"/>
            <a:gd name="adj2" fmla="val 299029"/>
            <a:gd name="adj3" fmla="val 2540301"/>
            <a:gd name="adj4" fmla="val 15810231"/>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DB30CE-B019-4A03-95A3-64FDC99D4FB2}">
      <dsp:nvSpPr>
        <dsp:cNvPr id="0" name=""/>
        <dsp:cNvSpPr/>
      </dsp:nvSpPr>
      <dsp:spPr>
        <a:xfrm rot="1492044" flipV="1">
          <a:off x="1258373" y="4067131"/>
          <a:ext cx="369701" cy="71981"/>
        </a:xfrm>
        <a:prstGeom prs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8DAA40-BAE5-4F92-AE5D-91C96E9733E9}">
      <dsp:nvSpPr>
        <dsp:cNvPr id="0" name=""/>
        <dsp:cNvSpPr/>
      </dsp:nvSpPr>
      <dsp:spPr>
        <a:xfrm flipH="1">
          <a:off x="2801847" y="1659614"/>
          <a:ext cx="398551" cy="45719"/>
        </a:xfrm>
        <a:prstGeom prst="lef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431A3-9D5A-4A40-A458-6113B71548B3}">
      <dsp:nvSpPr>
        <dsp:cNvPr id="0" name=""/>
        <dsp:cNvSpPr/>
      </dsp:nvSpPr>
      <dsp:spPr>
        <a:xfrm>
          <a:off x="0" y="0"/>
          <a:ext cx="7729220" cy="4830763"/>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46BED0-C414-428A-96B1-4F5B702773AB}">
      <dsp:nvSpPr>
        <dsp:cNvPr id="0" name=""/>
        <dsp:cNvSpPr/>
      </dsp:nvSpPr>
      <dsp:spPr>
        <a:xfrm flipV="1">
          <a:off x="1143001" y="3048000"/>
          <a:ext cx="310313" cy="29758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7B9ECA-9A07-4AD7-A91E-8C8D031B6D9A}">
      <dsp:nvSpPr>
        <dsp:cNvPr id="0" name=""/>
        <dsp:cNvSpPr/>
      </dsp:nvSpPr>
      <dsp:spPr>
        <a:xfrm>
          <a:off x="1371593" y="3429004"/>
          <a:ext cx="5042561" cy="1396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484" tIns="0" rIns="0" bIns="0" numCol="1" spcCol="1270" anchor="t" anchorCtr="0">
          <a:noAutofit/>
        </a:bodyPr>
        <a:lstStyle/>
        <a:p>
          <a:pPr lvl="0" algn="l" defTabSz="2711450">
            <a:lnSpc>
              <a:spcPct val="90000"/>
            </a:lnSpc>
            <a:spcBef>
              <a:spcPct val="0"/>
            </a:spcBef>
            <a:spcAft>
              <a:spcPct val="35000"/>
            </a:spcAft>
          </a:pPr>
          <a:r>
            <a:rPr lang="en-US" sz="6100" kern="1200" dirty="0" smtClean="0"/>
            <a:t>Expectations</a:t>
          </a:r>
          <a:endParaRPr lang="en-US" sz="6100" kern="1200" dirty="0"/>
        </a:p>
      </dsp:txBody>
      <dsp:txXfrm>
        <a:off x="1371593" y="3429004"/>
        <a:ext cx="5042561" cy="1396090"/>
      </dsp:txXfrm>
    </dsp:sp>
    <dsp:sp modelId="{2AE3D0A3-28A7-4200-ADD3-09963E4E508A}">
      <dsp:nvSpPr>
        <dsp:cNvPr id="0" name=""/>
        <dsp:cNvSpPr/>
      </dsp:nvSpPr>
      <dsp:spPr>
        <a:xfrm>
          <a:off x="2971799" y="1905001"/>
          <a:ext cx="363273" cy="363273"/>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355058-9F1F-42CA-82D9-AEC470B37B41}">
      <dsp:nvSpPr>
        <dsp:cNvPr id="0" name=""/>
        <dsp:cNvSpPr/>
      </dsp:nvSpPr>
      <dsp:spPr>
        <a:xfrm>
          <a:off x="2360453" y="2202827"/>
          <a:ext cx="3700361" cy="2627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491" tIns="0" rIns="0" bIns="0" numCol="1" spcCol="1270" anchor="t" anchorCtr="0">
          <a:noAutofit/>
        </a:bodyPr>
        <a:lstStyle/>
        <a:p>
          <a:pPr lvl="0" algn="l" defTabSz="2667000">
            <a:lnSpc>
              <a:spcPct val="90000"/>
            </a:lnSpc>
            <a:spcBef>
              <a:spcPct val="0"/>
            </a:spcBef>
            <a:spcAft>
              <a:spcPct val="35000"/>
            </a:spcAft>
          </a:pPr>
          <a:r>
            <a:rPr lang="en-US" sz="6000" kern="1200" dirty="0" smtClean="0"/>
            <a:t>Exposure</a:t>
          </a:r>
          <a:endParaRPr lang="en-US" sz="6000" kern="1200" dirty="0"/>
        </a:p>
      </dsp:txBody>
      <dsp:txXfrm>
        <a:off x="2360453" y="2202827"/>
        <a:ext cx="3700361" cy="2627935"/>
      </dsp:txXfrm>
    </dsp:sp>
    <dsp:sp modelId="{7A0D7B3B-A866-4908-A363-BF7DEC229B35}">
      <dsp:nvSpPr>
        <dsp:cNvPr id="0" name=""/>
        <dsp:cNvSpPr/>
      </dsp:nvSpPr>
      <dsp:spPr>
        <a:xfrm>
          <a:off x="5002878" y="1065690"/>
          <a:ext cx="502399" cy="502399"/>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7C2829-C7E7-4201-8822-341B1B5418FD}">
      <dsp:nvSpPr>
        <dsp:cNvPr id="0" name=""/>
        <dsp:cNvSpPr/>
      </dsp:nvSpPr>
      <dsp:spPr>
        <a:xfrm>
          <a:off x="4404613" y="1473382"/>
          <a:ext cx="4017698" cy="3357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211" tIns="0" rIns="0" bIns="0" numCol="1" spcCol="1270" anchor="t" anchorCtr="0">
          <a:noAutofit/>
        </a:bodyPr>
        <a:lstStyle/>
        <a:p>
          <a:pPr lvl="0" algn="l" defTabSz="2667000">
            <a:lnSpc>
              <a:spcPct val="90000"/>
            </a:lnSpc>
            <a:spcBef>
              <a:spcPct val="0"/>
            </a:spcBef>
            <a:spcAft>
              <a:spcPct val="35000"/>
            </a:spcAft>
          </a:pPr>
          <a:r>
            <a:rPr lang="en-US" sz="6000" kern="1200" dirty="0" smtClean="0"/>
            <a:t>Interaction</a:t>
          </a:r>
          <a:endParaRPr lang="en-US" sz="6000" kern="1200" dirty="0"/>
        </a:p>
      </dsp:txBody>
      <dsp:txXfrm>
        <a:off x="4404613" y="1473382"/>
        <a:ext cx="4017698" cy="33573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5E1E6-2055-4159-9DFF-48A7A69A0B42}">
      <dsp:nvSpPr>
        <dsp:cNvPr id="0" name=""/>
        <dsp:cNvSpPr/>
      </dsp:nvSpPr>
      <dsp:spPr>
        <a:xfrm>
          <a:off x="380994" y="2438390"/>
          <a:ext cx="2933700" cy="2933700"/>
        </a:xfrm>
        <a:prstGeom prst="gear9">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Common Core State Standards</a:t>
          </a:r>
          <a:endParaRPr lang="en-US" sz="2800" b="1" kern="1200" dirty="0"/>
        </a:p>
      </dsp:txBody>
      <dsp:txXfrm>
        <a:off x="970798" y="3125595"/>
        <a:ext cx="1754092" cy="1507983"/>
      </dsp:txXfrm>
    </dsp:sp>
    <dsp:sp modelId="{B2CA4F65-1FEC-4D6B-BB7C-56B9DE5B560F}">
      <dsp:nvSpPr>
        <dsp:cNvPr id="0" name=""/>
        <dsp:cNvSpPr/>
      </dsp:nvSpPr>
      <dsp:spPr>
        <a:xfrm>
          <a:off x="0" y="76210"/>
          <a:ext cx="2912513" cy="2688336"/>
        </a:xfrm>
        <a:prstGeom prst="gear6">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Academic Language Development</a:t>
          </a:r>
          <a:endParaRPr lang="en-US" sz="2000" b="1" kern="1200" dirty="0"/>
        </a:p>
      </dsp:txBody>
      <dsp:txXfrm>
        <a:off x="709383" y="757097"/>
        <a:ext cx="1493747" cy="1326562"/>
      </dsp:txXfrm>
    </dsp:sp>
    <dsp:sp modelId="{A8E2A871-BCE2-4B83-9FD6-E077B912B40F}">
      <dsp:nvSpPr>
        <dsp:cNvPr id="0" name=""/>
        <dsp:cNvSpPr/>
      </dsp:nvSpPr>
      <dsp:spPr>
        <a:xfrm rot="20633405">
          <a:off x="2488531" y="457112"/>
          <a:ext cx="2531276" cy="2367144"/>
        </a:xfrm>
        <a:prstGeom prst="gear6">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Instructional Shifts</a:t>
          </a:r>
          <a:endParaRPr lang="en-US" sz="2000" b="1" kern="1200" dirty="0"/>
        </a:p>
      </dsp:txBody>
      <dsp:txXfrm rot="900000">
        <a:off x="3053450" y="966561"/>
        <a:ext cx="1401440" cy="1348246"/>
      </dsp:txXfrm>
    </dsp:sp>
    <dsp:sp modelId="{5615BCA6-CD73-43E8-87AB-042C6FB8A7BA}">
      <dsp:nvSpPr>
        <dsp:cNvPr id="0" name=""/>
        <dsp:cNvSpPr/>
      </dsp:nvSpPr>
      <dsp:spPr>
        <a:xfrm>
          <a:off x="2185035" y="3405084"/>
          <a:ext cx="448062" cy="40517"/>
        </a:xfrm>
        <a:prstGeom prst="circularArrow">
          <a:avLst>
            <a:gd name="adj1" fmla="val 4688"/>
            <a:gd name="adj2" fmla="val 299029"/>
            <a:gd name="adj3" fmla="val 2538006"/>
            <a:gd name="adj4" fmla="val 15815005"/>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AA993C-500B-48CB-9FA7-96456E9925A5}">
      <dsp:nvSpPr>
        <dsp:cNvPr id="0" name=""/>
        <dsp:cNvSpPr/>
      </dsp:nvSpPr>
      <dsp:spPr>
        <a:xfrm flipV="1">
          <a:off x="430118" y="1992556"/>
          <a:ext cx="1324636" cy="61333"/>
        </a:xfrm>
        <a:prstGeom prst="circularArrow">
          <a:avLst>
            <a:gd name="adj1" fmla="val 6452"/>
            <a:gd name="adj2" fmla="val 429999"/>
            <a:gd name="adj3" fmla="val 10489124"/>
            <a:gd name="adj4" fmla="val 14837806"/>
            <a:gd name="adj5" fmla="val 7527"/>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B914AC-1774-4503-8E80-8ED4D9C60B75}">
      <dsp:nvSpPr>
        <dsp:cNvPr id="0" name=""/>
        <dsp:cNvSpPr/>
      </dsp:nvSpPr>
      <dsp:spPr>
        <a:xfrm>
          <a:off x="8206742" y="-76198"/>
          <a:ext cx="45714" cy="218362"/>
        </a:xfrm>
        <a:prstGeom prst="leftCircularArrow">
          <a:avLst>
            <a:gd name="adj1" fmla="val 5984"/>
            <a:gd name="adj2" fmla="val 394124"/>
            <a:gd name="adj3" fmla="val 13313824"/>
            <a:gd name="adj4" fmla="val 10508221"/>
            <a:gd name="adj5" fmla="val 6981"/>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D303C-B9A7-444F-98C8-DA48458471BB}">
      <dsp:nvSpPr>
        <dsp:cNvPr id="0" name=""/>
        <dsp:cNvSpPr/>
      </dsp:nvSpPr>
      <dsp:spPr>
        <a:xfrm>
          <a:off x="2362210" y="3383280"/>
          <a:ext cx="3017520" cy="3017520"/>
        </a:xfrm>
        <a:prstGeom prst="gear9">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Complex Text</a:t>
          </a:r>
          <a:endParaRPr lang="en-US" sz="3200" kern="1200" dirty="0"/>
        </a:p>
      </dsp:txBody>
      <dsp:txXfrm>
        <a:off x="2968866" y="4090120"/>
        <a:ext cx="1804208" cy="1551067"/>
      </dsp:txXfrm>
    </dsp:sp>
    <dsp:sp modelId="{A88B23CA-5EFF-49BF-8AEB-9999C81395F4}">
      <dsp:nvSpPr>
        <dsp:cNvPr id="0" name=""/>
        <dsp:cNvSpPr/>
      </dsp:nvSpPr>
      <dsp:spPr>
        <a:xfrm>
          <a:off x="304791" y="3352792"/>
          <a:ext cx="2527891" cy="2527935"/>
        </a:xfrm>
        <a:prstGeom prst="gear6">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Talk Moves</a:t>
          </a:r>
          <a:endParaRPr lang="en-US" sz="3200" kern="1200" dirty="0"/>
        </a:p>
      </dsp:txBody>
      <dsp:txXfrm>
        <a:off x="941195" y="3993049"/>
        <a:ext cx="1255083" cy="1247421"/>
      </dsp:txXfrm>
    </dsp:sp>
    <dsp:sp modelId="{F8D19599-C56A-4462-95A9-34A578756863}">
      <dsp:nvSpPr>
        <dsp:cNvPr id="0" name=""/>
        <dsp:cNvSpPr/>
      </dsp:nvSpPr>
      <dsp:spPr>
        <a:xfrm rot="20788663">
          <a:off x="1797963" y="1043393"/>
          <a:ext cx="2723053" cy="2666109"/>
        </a:xfrm>
        <a:prstGeom prst="gear6">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t>Paradigm Shift for ELLs</a:t>
          </a:r>
          <a:endParaRPr lang="en-US" sz="2800" b="0" kern="1200" dirty="0"/>
        </a:p>
      </dsp:txBody>
      <dsp:txXfrm rot="-20700000">
        <a:off x="2398586" y="1624771"/>
        <a:ext cx="1521807" cy="1503352"/>
      </dsp:txXfrm>
    </dsp:sp>
    <dsp:sp modelId="{A466E227-F648-4163-879B-5D36D3133C0D}">
      <dsp:nvSpPr>
        <dsp:cNvPr id="0" name=""/>
        <dsp:cNvSpPr/>
      </dsp:nvSpPr>
      <dsp:spPr>
        <a:xfrm>
          <a:off x="3613456" y="4224094"/>
          <a:ext cx="358742" cy="358896"/>
        </a:xfrm>
        <a:prstGeom prst="circularArrow">
          <a:avLst>
            <a:gd name="adj1" fmla="val 4687"/>
            <a:gd name="adj2" fmla="val 299029"/>
            <a:gd name="adj3" fmla="val 2540301"/>
            <a:gd name="adj4" fmla="val 15810231"/>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DB30CE-B019-4A03-95A3-64FDC99D4FB2}">
      <dsp:nvSpPr>
        <dsp:cNvPr id="0" name=""/>
        <dsp:cNvSpPr/>
      </dsp:nvSpPr>
      <dsp:spPr>
        <a:xfrm rot="1492044" flipV="1">
          <a:off x="1258373" y="4067131"/>
          <a:ext cx="369701" cy="71981"/>
        </a:xfrm>
        <a:prstGeom prs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8DAA40-BAE5-4F92-AE5D-91C96E9733E9}">
      <dsp:nvSpPr>
        <dsp:cNvPr id="0" name=""/>
        <dsp:cNvSpPr/>
      </dsp:nvSpPr>
      <dsp:spPr>
        <a:xfrm flipH="1">
          <a:off x="2895615" y="1981191"/>
          <a:ext cx="398551" cy="45719"/>
        </a:xfrm>
        <a:prstGeom prst="lef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8AA76-AEA3-4EF1-B530-724A8A47B294}">
      <dsp:nvSpPr>
        <dsp:cNvPr id="0" name=""/>
        <dsp:cNvSpPr/>
      </dsp:nvSpPr>
      <dsp:spPr>
        <a:xfrm>
          <a:off x="3536" y="0"/>
          <a:ext cx="4050506"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Juicy Complex Text</a:t>
          </a:r>
          <a:endParaRPr lang="en-US" sz="3600" kern="1200" dirty="0"/>
        </a:p>
      </dsp:txBody>
      <dsp:txXfrm>
        <a:off x="3536" y="1810385"/>
        <a:ext cx="4050506" cy="1810385"/>
      </dsp:txXfrm>
    </dsp:sp>
    <dsp:sp modelId="{64CF33DE-982A-463A-B5AB-0AB72F401CCF}">
      <dsp:nvSpPr>
        <dsp:cNvPr id="0" name=""/>
        <dsp:cNvSpPr/>
      </dsp:nvSpPr>
      <dsp:spPr>
        <a:xfrm>
          <a:off x="1124027" y="232176"/>
          <a:ext cx="1771574" cy="174545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8200A3-8D98-4AC7-8476-3958D4E40815}">
      <dsp:nvSpPr>
        <dsp:cNvPr id="0" name=""/>
        <dsp:cNvSpPr/>
      </dsp:nvSpPr>
      <dsp:spPr>
        <a:xfrm>
          <a:off x="4175557" y="0"/>
          <a:ext cx="4050506"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Conversations that Focus on Language</a:t>
          </a:r>
          <a:endParaRPr lang="en-US" sz="3600" kern="1200" dirty="0"/>
        </a:p>
      </dsp:txBody>
      <dsp:txXfrm>
        <a:off x="4175557" y="1810385"/>
        <a:ext cx="4050506" cy="1810385"/>
      </dsp:txXfrm>
    </dsp:sp>
    <dsp:sp modelId="{39D681E3-1773-4FB8-B588-9DEEF1475511}">
      <dsp:nvSpPr>
        <dsp:cNvPr id="0" name=""/>
        <dsp:cNvSpPr/>
      </dsp:nvSpPr>
      <dsp:spPr>
        <a:xfrm>
          <a:off x="5447237" y="271557"/>
          <a:ext cx="1507145" cy="150714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D2FC72-4CAE-4D1A-9A06-4C70B31C38A0}">
      <dsp:nvSpPr>
        <dsp:cNvPr id="0" name=""/>
        <dsp:cNvSpPr/>
      </dsp:nvSpPr>
      <dsp:spPr>
        <a:xfrm>
          <a:off x="329183" y="3620770"/>
          <a:ext cx="7571232" cy="678894"/>
        </a:xfrm>
        <a:prstGeom prst="leftRightArrow">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CCAF6-7010-4C32-A114-5191CA9495D3}">
      <dsp:nvSpPr>
        <dsp:cNvPr id="0" name=""/>
        <dsp:cNvSpPr/>
      </dsp:nvSpPr>
      <dsp:spPr>
        <a:xfrm>
          <a:off x="1727" y="0"/>
          <a:ext cx="2688282"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Guiding Questions &amp; Conversation Prompts</a:t>
          </a:r>
          <a:endParaRPr lang="en-US" sz="2500" kern="1200" dirty="0"/>
        </a:p>
      </dsp:txBody>
      <dsp:txXfrm>
        <a:off x="1727" y="1810385"/>
        <a:ext cx="2688282" cy="1810385"/>
      </dsp:txXfrm>
    </dsp:sp>
    <dsp:sp modelId="{D501CAAD-9AE6-4160-9D47-85482B62040A}">
      <dsp:nvSpPr>
        <dsp:cNvPr id="0" name=""/>
        <dsp:cNvSpPr/>
      </dsp:nvSpPr>
      <dsp:spPr>
        <a:xfrm>
          <a:off x="592296" y="271557"/>
          <a:ext cx="1507145" cy="150714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2C9928-41E1-4EE1-9BCF-EDA9207C62D8}">
      <dsp:nvSpPr>
        <dsp:cNvPr id="0" name=""/>
        <dsp:cNvSpPr/>
      </dsp:nvSpPr>
      <dsp:spPr>
        <a:xfrm>
          <a:off x="2770658" y="0"/>
          <a:ext cx="2688282"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Sentence Starters for Conversation Prompts</a:t>
          </a:r>
          <a:endParaRPr lang="en-US" sz="2500" kern="1200" dirty="0"/>
        </a:p>
      </dsp:txBody>
      <dsp:txXfrm>
        <a:off x="2770658" y="1810385"/>
        <a:ext cx="2688282" cy="1810385"/>
      </dsp:txXfrm>
    </dsp:sp>
    <dsp:sp modelId="{CBC442DB-E3ED-4B07-BFB2-7931B7BB4EB2}">
      <dsp:nvSpPr>
        <dsp:cNvPr id="0" name=""/>
        <dsp:cNvSpPr/>
      </dsp:nvSpPr>
      <dsp:spPr>
        <a:xfrm>
          <a:off x="3361227" y="271557"/>
          <a:ext cx="1507145" cy="150714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6849B5-626E-40F7-A4DC-D9BFF65425A6}">
      <dsp:nvSpPr>
        <dsp:cNvPr id="0" name=""/>
        <dsp:cNvSpPr/>
      </dsp:nvSpPr>
      <dsp:spPr>
        <a:xfrm>
          <a:off x="5539589" y="0"/>
          <a:ext cx="2688282"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Writing Assignments</a:t>
          </a:r>
          <a:endParaRPr lang="en-US" sz="2500" kern="1200" dirty="0"/>
        </a:p>
      </dsp:txBody>
      <dsp:txXfrm>
        <a:off x="5539589" y="1810385"/>
        <a:ext cx="2688282" cy="1810385"/>
      </dsp:txXfrm>
    </dsp:sp>
    <dsp:sp modelId="{8FAB6A63-9D76-42B4-9EE3-4148417D8905}">
      <dsp:nvSpPr>
        <dsp:cNvPr id="0" name=""/>
        <dsp:cNvSpPr/>
      </dsp:nvSpPr>
      <dsp:spPr>
        <a:xfrm>
          <a:off x="6130158" y="271557"/>
          <a:ext cx="1507145" cy="150714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2110E7-D51E-4E34-902F-2E7B910895EC}">
      <dsp:nvSpPr>
        <dsp:cNvPr id="0" name=""/>
        <dsp:cNvSpPr/>
      </dsp:nvSpPr>
      <dsp:spPr>
        <a:xfrm>
          <a:off x="329183" y="3620770"/>
          <a:ext cx="7571232" cy="678894"/>
        </a:xfrm>
        <a:prstGeom prst="leftRightArrow">
          <a:avLst/>
        </a:prstGeom>
        <a:solidFill>
          <a:srgbClr val="FF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D303C-B9A7-444F-98C8-DA48458471BB}">
      <dsp:nvSpPr>
        <dsp:cNvPr id="0" name=""/>
        <dsp:cNvSpPr/>
      </dsp:nvSpPr>
      <dsp:spPr>
        <a:xfrm>
          <a:off x="2362210" y="3383280"/>
          <a:ext cx="3017520" cy="3017520"/>
        </a:xfrm>
        <a:prstGeom prst="gear9">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2968866" y="4090120"/>
        <a:ext cx="1804208" cy="1551067"/>
      </dsp:txXfrm>
    </dsp:sp>
    <dsp:sp modelId="{A88B23CA-5EFF-49BF-8AEB-9999C81395F4}">
      <dsp:nvSpPr>
        <dsp:cNvPr id="0" name=""/>
        <dsp:cNvSpPr/>
      </dsp:nvSpPr>
      <dsp:spPr>
        <a:xfrm>
          <a:off x="152401" y="3200402"/>
          <a:ext cx="2527891" cy="2527935"/>
        </a:xfrm>
        <a:prstGeom prst="gear6">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788805" y="3840659"/>
        <a:ext cx="1255083" cy="1247421"/>
      </dsp:txXfrm>
    </dsp:sp>
    <dsp:sp modelId="{F8D19599-C56A-4462-95A9-34A578756863}">
      <dsp:nvSpPr>
        <dsp:cNvPr id="0" name=""/>
        <dsp:cNvSpPr/>
      </dsp:nvSpPr>
      <dsp:spPr>
        <a:xfrm>
          <a:off x="1660549" y="982718"/>
          <a:ext cx="2723053" cy="2666109"/>
        </a:xfrm>
        <a:prstGeom prst="gear6">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b="0" kern="1200" dirty="0"/>
        </a:p>
      </dsp:txBody>
      <dsp:txXfrm rot="900000">
        <a:off x="2261172" y="1564096"/>
        <a:ext cx="1521807" cy="1503352"/>
      </dsp:txXfrm>
    </dsp:sp>
    <dsp:sp modelId="{A466E227-F648-4163-879B-5D36D3133C0D}">
      <dsp:nvSpPr>
        <dsp:cNvPr id="0" name=""/>
        <dsp:cNvSpPr/>
      </dsp:nvSpPr>
      <dsp:spPr>
        <a:xfrm>
          <a:off x="3613456" y="4224094"/>
          <a:ext cx="358742" cy="358896"/>
        </a:xfrm>
        <a:prstGeom prst="circularArrow">
          <a:avLst>
            <a:gd name="adj1" fmla="val 4687"/>
            <a:gd name="adj2" fmla="val 299029"/>
            <a:gd name="adj3" fmla="val 2540301"/>
            <a:gd name="adj4" fmla="val 15810231"/>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DB30CE-B019-4A03-95A3-64FDC99D4FB2}">
      <dsp:nvSpPr>
        <dsp:cNvPr id="0" name=""/>
        <dsp:cNvSpPr/>
      </dsp:nvSpPr>
      <dsp:spPr>
        <a:xfrm rot="1492044" flipV="1">
          <a:off x="1258373" y="4067131"/>
          <a:ext cx="369701" cy="71981"/>
        </a:xfrm>
        <a:prstGeom prs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8DAA40-BAE5-4F92-AE5D-91C96E9733E9}">
      <dsp:nvSpPr>
        <dsp:cNvPr id="0" name=""/>
        <dsp:cNvSpPr/>
      </dsp:nvSpPr>
      <dsp:spPr>
        <a:xfrm flipH="1">
          <a:off x="2801847" y="1659614"/>
          <a:ext cx="398551" cy="45719"/>
        </a:xfrm>
        <a:prstGeom prst="lef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5E1E6-2055-4159-9DFF-48A7A69A0B42}">
      <dsp:nvSpPr>
        <dsp:cNvPr id="0" name=""/>
        <dsp:cNvSpPr/>
      </dsp:nvSpPr>
      <dsp:spPr>
        <a:xfrm>
          <a:off x="304786" y="2787179"/>
          <a:ext cx="3310890" cy="3310890"/>
        </a:xfrm>
        <a:prstGeom prst="gear9">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Common Core State Standards</a:t>
          </a:r>
          <a:endParaRPr lang="en-US" sz="2800" b="1" kern="1200" dirty="0"/>
        </a:p>
      </dsp:txBody>
      <dsp:txXfrm>
        <a:off x="970422" y="3562739"/>
        <a:ext cx="1979618" cy="1701866"/>
      </dsp:txXfrm>
    </dsp:sp>
    <dsp:sp modelId="{B2CA4F65-1FEC-4D6B-BB7C-56B9DE5B560F}">
      <dsp:nvSpPr>
        <dsp:cNvPr id="0" name=""/>
        <dsp:cNvSpPr/>
      </dsp:nvSpPr>
      <dsp:spPr>
        <a:xfrm>
          <a:off x="0" y="381005"/>
          <a:ext cx="2942984" cy="2739804"/>
        </a:xfrm>
        <a:prstGeom prst="gear6">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Academic Language Development</a:t>
          </a:r>
          <a:endParaRPr lang="en-US" sz="2000" b="1" kern="1200" dirty="0"/>
        </a:p>
      </dsp:txBody>
      <dsp:txXfrm>
        <a:off x="719288" y="1074928"/>
        <a:ext cx="1504408" cy="1351958"/>
      </dsp:txXfrm>
    </dsp:sp>
    <dsp:sp modelId="{A8E2A871-BCE2-4B83-9FD6-E077B912B40F}">
      <dsp:nvSpPr>
        <dsp:cNvPr id="0" name=""/>
        <dsp:cNvSpPr/>
      </dsp:nvSpPr>
      <dsp:spPr>
        <a:xfrm rot="20633405">
          <a:off x="2520126" y="542880"/>
          <a:ext cx="2634621" cy="2609612"/>
        </a:xfrm>
        <a:prstGeom prst="gear6">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Instructional Shifts</a:t>
          </a:r>
          <a:endParaRPr lang="en-US" sz="2000" b="1" kern="1200" dirty="0"/>
        </a:p>
      </dsp:txBody>
      <dsp:txXfrm rot="900000">
        <a:off x="3099459" y="1113761"/>
        <a:ext cx="1475955" cy="1467850"/>
      </dsp:txXfrm>
    </dsp:sp>
    <dsp:sp modelId="{5615BCA6-CD73-43E8-87AB-042C6FB8A7BA}">
      <dsp:nvSpPr>
        <dsp:cNvPr id="0" name=""/>
        <dsp:cNvSpPr/>
      </dsp:nvSpPr>
      <dsp:spPr>
        <a:xfrm>
          <a:off x="2438405" y="3810006"/>
          <a:ext cx="505670" cy="45727"/>
        </a:xfrm>
        <a:prstGeom prst="circularArrow">
          <a:avLst>
            <a:gd name="adj1" fmla="val 4687"/>
            <a:gd name="adj2" fmla="val 299029"/>
            <a:gd name="adj3" fmla="val 2547501"/>
            <a:gd name="adj4" fmla="val 15795353"/>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AA993C-500B-48CB-9FA7-96456E9925A5}">
      <dsp:nvSpPr>
        <dsp:cNvPr id="0" name=""/>
        <dsp:cNvSpPr/>
      </dsp:nvSpPr>
      <dsp:spPr>
        <a:xfrm flipV="1">
          <a:off x="451673" y="2217113"/>
          <a:ext cx="1494947" cy="69218"/>
        </a:xfrm>
        <a:prstGeom prst="circularArrow">
          <a:avLst>
            <a:gd name="adj1" fmla="val 6452"/>
            <a:gd name="adj2" fmla="val 429999"/>
            <a:gd name="adj3" fmla="val 10489124"/>
            <a:gd name="adj4" fmla="val 14837806"/>
            <a:gd name="adj5" fmla="val 7527"/>
          </a:avLst>
        </a:prstGeom>
        <a:noFill/>
        <a:ln>
          <a:noFill/>
        </a:ln>
        <a:effectLst/>
      </dsp:spPr>
      <dsp:style>
        <a:lnRef idx="0">
          <a:scrgbClr r="0" g="0" b="0"/>
        </a:lnRef>
        <a:fillRef idx="1">
          <a:scrgbClr r="0" g="0" b="0"/>
        </a:fillRef>
        <a:effectRef idx="0">
          <a:scrgbClr r="0" g="0" b="0"/>
        </a:effectRef>
        <a:fontRef idx="minor">
          <a:schemeClr val="lt1"/>
        </a:fontRef>
      </dsp:style>
    </dsp:sp>
    <dsp:sp modelId="{4DB914AC-1774-4503-8E80-8ED4D9C60B75}">
      <dsp:nvSpPr>
        <dsp:cNvPr id="0" name=""/>
        <dsp:cNvSpPr/>
      </dsp:nvSpPr>
      <dsp:spPr>
        <a:xfrm flipH="1">
          <a:off x="8991606" y="-17262"/>
          <a:ext cx="457186" cy="45715"/>
        </a:xfrm>
        <a:prstGeom prst="leftCircularArrow">
          <a:avLst>
            <a:gd name="adj1" fmla="val 5984"/>
            <a:gd name="adj2" fmla="val 394124"/>
            <a:gd name="adj3" fmla="val 13313824"/>
            <a:gd name="adj4" fmla="val 10508221"/>
            <a:gd name="adj5" fmla="val 6981"/>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D303C-B9A7-444F-98C8-DA48458471BB}">
      <dsp:nvSpPr>
        <dsp:cNvPr id="0" name=""/>
        <dsp:cNvSpPr/>
      </dsp:nvSpPr>
      <dsp:spPr>
        <a:xfrm>
          <a:off x="2362210" y="3383280"/>
          <a:ext cx="3017520" cy="3017520"/>
        </a:xfrm>
        <a:prstGeom prst="gear9">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Complex Text</a:t>
          </a:r>
          <a:endParaRPr lang="en-US" sz="3300" kern="1200" dirty="0"/>
        </a:p>
      </dsp:txBody>
      <dsp:txXfrm>
        <a:off x="2968866" y="4090120"/>
        <a:ext cx="1804208" cy="1551067"/>
      </dsp:txXfrm>
    </dsp:sp>
    <dsp:sp modelId="{A88B23CA-5EFF-49BF-8AEB-9999C81395F4}">
      <dsp:nvSpPr>
        <dsp:cNvPr id="0" name=""/>
        <dsp:cNvSpPr/>
      </dsp:nvSpPr>
      <dsp:spPr>
        <a:xfrm>
          <a:off x="152401" y="3200402"/>
          <a:ext cx="2527891" cy="2527935"/>
        </a:xfrm>
        <a:prstGeom prst="gear6">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Talk Moves</a:t>
          </a:r>
          <a:endParaRPr lang="en-US" sz="3300" kern="1200" dirty="0"/>
        </a:p>
      </dsp:txBody>
      <dsp:txXfrm>
        <a:off x="788805" y="3840659"/>
        <a:ext cx="1255083" cy="1247421"/>
      </dsp:txXfrm>
    </dsp:sp>
    <dsp:sp modelId="{F8D19599-C56A-4462-95A9-34A578756863}">
      <dsp:nvSpPr>
        <dsp:cNvPr id="0" name=""/>
        <dsp:cNvSpPr/>
      </dsp:nvSpPr>
      <dsp:spPr>
        <a:xfrm>
          <a:off x="1660549" y="982718"/>
          <a:ext cx="2723053" cy="2666109"/>
        </a:xfrm>
        <a:prstGeom prst="gear6">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b="0" kern="1200" dirty="0"/>
        </a:p>
      </dsp:txBody>
      <dsp:txXfrm rot="900000">
        <a:off x="2261172" y="1564096"/>
        <a:ext cx="1521807" cy="1503352"/>
      </dsp:txXfrm>
    </dsp:sp>
    <dsp:sp modelId="{A466E227-F648-4163-879B-5D36D3133C0D}">
      <dsp:nvSpPr>
        <dsp:cNvPr id="0" name=""/>
        <dsp:cNvSpPr/>
      </dsp:nvSpPr>
      <dsp:spPr>
        <a:xfrm>
          <a:off x="3613456" y="4224094"/>
          <a:ext cx="358742" cy="358896"/>
        </a:xfrm>
        <a:prstGeom prst="circularArrow">
          <a:avLst>
            <a:gd name="adj1" fmla="val 4687"/>
            <a:gd name="adj2" fmla="val 299029"/>
            <a:gd name="adj3" fmla="val 2540301"/>
            <a:gd name="adj4" fmla="val 15810231"/>
            <a:gd name="adj5" fmla="val 5469"/>
          </a:avLst>
        </a:prstGeom>
        <a:noFill/>
        <a:ln>
          <a:noFill/>
        </a:ln>
        <a:effectLst/>
      </dsp:spPr>
      <dsp:style>
        <a:lnRef idx="0">
          <a:scrgbClr r="0" g="0" b="0"/>
        </a:lnRef>
        <a:fillRef idx="1">
          <a:scrgbClr r="0" g="0" b="0"/>
        </a:fillRef>
        <a:effectRef idx="0">
          <a:scrgbClr r="0" g="0" b="0"/>
        </a:effectRef>
        <a:fontRef idx="minor">
          <a:schemeClr val="lt1"/>
        </a:fontRef>
      </dsp:style>
    </dsp:sp>
    <dsp:sp modelId="{42DB30CE-B019-4A03-95A3-64FDC99D4FB2}">
      <dsp:nvSpPr>
        <dsp:cNvPr id="0" name=""/>
        <dsp:cNvSpPr/>
      </dsp:nvSpPr>
      <dsp:spPr>
        <a:xfrm rot="1492044" flipV="1">
          <a:off x="1258373" y="4067131"/>
          <a:ext cx="369701" cy="71981"/>
        </a:xfrm>
        <a:prstGeom prst="circularArrow">
          <a:avLst>
            <a:gd name="adj1" fmla="val 6452"/>
            <a:gd name="adj2" fmla="val 429999"/>
            <a:gd name="adj3" fmla="val 10489124"/>
            <a:gd name="adj4" fmla="val 14837806"/>
            <a:gd name="adj5" fmla="val 7527"/>
          </a:avLst>
        </a:prstGeom>
        <a:noFill/>
        <a:ln>
          <a:noFill/>
        </a:ln>
        <a:effectLst/>
      </dsp:spPr>
      <dsp:style>
        <a:lnRef idx="0">
          <a:scrgbClr r="0" g="0" b="0"/>
        </a:lnRef>
        <a:fillRef idx="1">
          <a:scrgbClr r="0" g="0" b="0"/>
        </a:fillRef>
        <a:effectRef idx="0">
          <a:scrgbClr r="0" g="0" b="0"/>
        </a:effectRef>
        <a:fontRef idx="minor">
          <a:schemeClr val="lt1"/>
        </a:fontRef>
      </dsp:style>
    </dsp:sp>
    <dsp:sp modelId="{F48DAA40-BAE5-4F92-AE5D-91C96E9733E9}">
      <dsp:nvSpPr>
        <dsp:cNvPr id="0" name=""/>
        <dsp:cNvSpPr/>
      </dsp:nvSpPr>
      <dsp:spPr>
        <a:xfrm flipH="1">
          <a:off x="2801847" y="1659614"/>
          <a:ext cx="398551" cy="45719"/>
        </a:xfrm>
        <a:prstGeom prst="leftCircularArrow">
          <a:avLst>
            <a:gd name="adj1" fmla="val 5984"/>
            <a:gd name="adj2" fmla="val 394124"/>
            <a:gd name="adj3" fmla="val 13313824"/>
            <a:gd name="adj4" fmla="val 10508221"/>
            <a:gd name="adj5" fmla="val 6981"/>
          </a:avLst>
        </a:prstGeom>
        <a:no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5E1E6-2055-4159-9DFF-48A7A69A0B42}">
      <dsp:nvSpPr>
        <dsp:cNvPr id="0" name=""/>
        <dsp:cNvSpPr/>
      </dsp:nvSpPr>
      <dsp:spPr>
        <a:xfrm>
          <a:off x="304786" y="2787179"/>
          <a:ext cx="3310890" cy="3310890"/>
        </a:xfrm>
        <a:prstGeom prst="gear9">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Common Core State Standards</a:t>
          </a:r>
          <a:endParaRPr lang="en-US" sz="2800" b="1" kern="1200" dirty="0"/>
        </a:p>
      </dsp:txBody>
      <dsp:txXfrm>
        <a:off x="970422" y="3562739"/>
        <a:ext cx="1979618" cy="1701866"/>
      </dsp:txXfrm>
    </dsp:sp>
    <dsp:sp modelId="{B2CA4F65-1FEC-4D6B-BB7C-56B9DE5B560F}">
      <dsp:nvSpPr>
        <dsp:cNvPr id="0" name=""/>
        <dsp:cNvSpPr/>
      </dsp:nvSpPr>
      <dsp:spPr>
        <a:xfrm>
          <a:off x="0" y="381005"/>
          <a:ext cx="2942984" cy="2739804"/>
        </a:xfrm>
        <a:prstGeom prst="gear6">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Academic Language Development</a:t>
          </a:r>
          <a:endParaRPr lang="en-US" sz="2000" b="1" kern="1200" dirty="0"/>
        </a:p>
      </dsp:txBody>
      <dsp:txXfrm>
        <a:off x="719288" y="1074928"/>
        <a:ext cx="1504408" cy="1351958"/>
      </dsp:txXfrm>
    </dsp:sp>
    <dsp:sp modelId="{A8E2A871-BCE2-4B83-9FD6-E077B912B40F}">
      <dsp:nvSpPr>
        <dsp:cNvPr id="0" name=""/>
        <dsp:cNvSpPr/>
      </dsp:nvSpPr>
      <dsp:spPr>
        <a:xfrm rot="20633405">
          <a:off x="2520126" y="542880"/>
          <a:ext cx="2634621" cy="2609612"/>
        </a:xfrm>
        <a:prstGeom prst="gear6">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Instructional Shifts</a:t>
          </a:r>
          <a:endParaRPr lang="en-US" sz="2000" b="1" kern="1200" dirty="0"/>
        </a:p>
      </dsp:txBody>
      <dsp:txXfrm rot="900000">
        <a:off x="3099459" y="1113761"/>
        <a:ext cx="1475955" cy="1467850"/>
      </dsp:txXfrm>
    </dsp:sp>
    <dsp:sp modelId="{5615BCA6-CD73-43E8-87AB-042C6FB8A7BA}">
      <dsp:nvSpPr>
        <dsp:cNvPr id="0" name=""/>
        <dsp:cNvSpPr/>
      </dsp:nvSpPr>
      <dsp:spPr>
        <a:xfrm>
          <a:off x="2438405" y="3810006"/>
          <a:ext cx="505670" cy="45727"/>
        </a:xfrm>
        <a:prstGeom prst="circularArrow">
          <a:avLst>
            <a:gd name="adj1" fmla="val 4687"/>
            <a:gd name="adj2" fmla="val 299029"/>
            <a:gd name="adj3" fmla="val 2547501"/>
            <a:gd name="adj4" fmla="val 15795353"/>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AA993C-500B-48CB-9FA7-96456E9925A5}">
      <dsp:nvSpPr>
        <dsp:cNvPr id="0" name=""/>
        <dsp:cNvSpPr/>
      </dsp:nvSpPr>
      <dsp:spPr>
        <a:xfrm flipV="1">
          <a:off x="451673" y="2217113"/>
          <a:ext cx="1494947" cy="69218"/>
        </a:xfrm>
        <a:prstGeom prst="circularArrow">
          <a:avLst>
            <a:gd name="adj1" fmla="val 6452"/>
            <a:gd name="adj2" fmla="val 429999"/>
            <a:gd name="adj3" fmla="val 10489124"/>
            <a:gd name="adj4" fmla="val 14837806"/>
            <a:gd name="adj5" fmla="val 7527"/>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B914AC-1774-4503-8E80-8ED4D9C60B75}">
      <dsp:nvSpPr>
        <dsp:cNvPr id="0" name=""/>
        <dsp:cNvSpPr/>
      </dsp:nvSpPr>
      <dsp:spPr>
        <a:xfrm flipV="1">
          <a:off x="7081590" y="-73618"/>
          <a:ext cx="4277219" cy="158426"/>
        </a:xfrm>
        <a:prstGeom prst="leftCircularArrow">
          <a:avLst>
            <a:gd name="adj1" fmla="val 5984"/>
            <a:gd name="adj2" fmla="val 394124"/>
            <a:gd name="adj3" fmla="val 13313824"/>
            <a:gd name="adj4" fmla="val 10508221"/>
            <a:gd name="adj5" fmla="val 6981"/>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D303C-B9A7-444F-98C8-DA48458471BB}">
      <dsp:nvSpPr>
        <dsp:cNvPr id="0" name=""/>
        <dsp:cNvSpPr/>
      </dsp:nvSpPr>
      <dsp:spPr>
        <a:xfrm>
          <a:off x="2362210" y="3383280"/>
          <a:ext cx="3017520" cy="3017520"/>
        </a:xfrm>
        <a:prstGeom prst="gear9">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Complex Text</a:t>
          </a:r>
          <a:endParaRPr lang="en-US" sz="3300" kern="1200" dirty="0"/>
        </a:p>
      </dsp:txBody>
      <dsp:txXfrm>
        <a:off x="2968866" y="4090120"/>
        <a:ext cx="1804208" cy="1551067"/>
      </dsp:txXfrm>
    </dsp:sp>
    <dsp:sp modelId="{A88B23CA-5EFF-49BF-8AEB-9999C81395F4}">
      <dsp:nvSpPr>
        <dsp:cNvPr id="0" name=""/>
        <dsp:cNvSpPr/>
      </dsp:nvSpPr>
      <dsp:spPr>
        <a:xfrm>
          <a:off x="152401" y="3200402"/>
          <a:ext cx="2527891" cy="2527935"/>
        </a:xfrm>
        <a:prstGeom prst="gear6">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Talk Moves</a:t>
          </a:r>
          <a:endParaRPr lang="en-US" sz="3300" kern="1200" dirty="0"/>
        </a:p>
      </dsp:txBody>
      <dsp:txXfrm>
        <a:off x="788805" y="3840659"/>
        <a:ext cx="1255083" cy="1247421"/>
      </dsp:txXfrm>
    </dsp:sp>
    <dsp:sp modelId="{F8D19599-C56A-4462-95A9-34A578756863}">
      <dsp:nvSpPr>
        <dsp:cNvPr id="0" name=""/>
        <dsp:cNvSpPr/>
      </dsp:nvSpPr>
      <dsp:spPr>
        <a:xfrm>
          <a:off x="1660549" y="982718"/>
          <a:ext cx="2723053" cy="2666109"/>
        </a:xfrm>
        <a:prstGeom prst="gear6">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b="0" kern="1200" dirty="0"/>
        </a:p>
      </dsp:txBody>
      <dsp:txXfrm rot="900000">
        <a:off x="2261172" y="1564096"/>
        <a:ext cx="1521807" cy="1503352"/>
      </dsp:txXfrm>
    </dsp:sp>
    <dsp:sp modelId="{A466E227-F648-4163-879B-5D36D3133C0D}">
      <dsp:nvSpPr>
        <dsp:cNvPr id="0" name=""/>
        <dsp:cNvSpPr/>
      </dsp:nvSpPr>
      <dsp:spPr>
        <a:xfrm>
          <a:off x="3613456" y="4224094"/>
          <a:ext cx="358742" cy="358896"/>
        </a:xfrm>
        <a:prstGeom prst="circularArrow">
          <a:avLst>
            <a:gd name="adj1" fmla="val 4687"/>
            <a:gd name="adj2" fmla="val 299029"/>
            <a:gd name="adj3" fmla="val 2540301"/>
            <a:gd name="adj4" fmla="val 15810231"/>
            <a:gd name="adj5" fmla="val 5469"/>
          </a:avLst>
        </a:prstGeom>
        <a:noFill/>
        <a:ln>
          <a:noFill/>
        </a:ln>
        <a:effectLst/>
      </dsp:spPr>
      <dsp:style>
        <a:lnRef idx="0">
          <a:scrgbClr r="0" g="0" b="0"/>
        </a:lnRef>
        <a:fillRef idx="1">
          <a:scrgbClr r="0" g="0" b="0"/>
        </a:fillRef>
        <a:effectRef idx="0">
          <a:scrgbClr r="0" g="0" b="0"/>
        </a:effectRef>
        <a:fontRef idx="minor">
          <a:schemeClr val="lt1"/>
        </a:fontRef>
      </dsp:style>
    </dsp:sp>
    <dsp:sp modelId="{42DB30CE-B019-4A03-95A3-64FDC99D4FB2}">
      <dsp:nvSpPr>
        <dsp:cNvPr id="0" name=""/>
        <dsp:cNvSpPr/>
      </dsp:nvSpPr>
      <dsp:spPr>
        <a:xfrm rot="1492044" flipV="1">
          <a:off x="1258373" y="4067131"/>
          <a:ext cx="369701" cy="71981"/>
        </a:xfrm>
        <a:prstGeom prst="circularArrow">
          <a:avLst>
            <a:gd name="adj1" fmla="val 6452"/>
            <a:gd name="adj2" fmla="val 429999"/>
            <a:gd name="adj3" fmla="val 10489124"/>
            <a:gd name="adj4" fmla="val 14837806"/>
            <a:gd name="adj5" fmla="val 7527"/>
          </a:avLst>
        </a:prstGeom>
        <a:noFill/>
        <a:ln>
          <a:noFill/>
        </a:ln>
        <a:effectLst/>
      </dsp:spPr>
      <dsp:style>
        <a:lnRef idx="0">
          <a:scrgbClr r="0" g="0" b="0"/>
        </a:lnRef>
        <a:fillRef idx="1">
          <a:scrgbClr r="0" g="0" b="0"/>
        </a:fillRef>
        <a:effectRef idx="0">
          <a:scrgbClr r="0" g="0" b="0"/>
        </a:effectRef>
        <a:fontRef idx="minor">
          <a:schemeClr val="lt1"/>
        </a:fontRef>
      </dsp:style>
    </dsp:sp>
    <dsp:sp modelId="{F48DAA40-BAE5-4F92-AE5D-91C96E9733E9}">
      <dsp:nvSpPr>
        <dsp:cNvPr id="0" name=""/>
        <dsp:cNvSpPr/>
      </dsp:nvSpPr>
      <dsp:spPr>
        <a:xfrm flipH="1">
          <a:off x="2801847" y="1659614"/>
          <a:ext cx="398551" cy="45719"/>
        </a:xfrm>
        <a:prstGeom prst="leftCircularArrow">
          <a:avLst>
            <a:gd name="adj1" fmla="val 5984"/>
            <a:gd name="adj2" fmla="val 394124"/>
            <a:gd name="adj3" fmla="val 13313824"/>
            <a:gd name="adj4" fmla="val 10508221"/>
            <a:gd name="adj5" fmla="val 6981"/>
          </a:avLst>
        </a:prstGeom>
        <a:no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5E1E6-2055-4159-9DFF-48A7A69A0B42}">
      <dsp:nvSpPr>
        <dsp:cNvPr id="0" name=""/>
        <dsp:cNvSpPr/>
      </dsp:nvSpPr>
      <dsp:spPr>
        <a:xfrm>
          <a:off x="304786" y="2787179"/>
          <a:ext cx="3310890" cy="3310890"/>
        </a:xfrm>
        <a:prstGeom prst="gear9">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Common Core State Standards</a:t>
          </a:r>
          <a:endParaRPr lang="en-US" sz="2800" b="1" kern="1200" dirty="0"/>
        </a:p>
      </dsp:txBody>
      <dsp:txXfrm>
        <a:off x="970422" y="3562739"/>
        <a:ext cx="1979618" cy="1701866"/>
      </dsp:txXfrm>
    </dsp:sp>
    <dsp:sp modelId="{B2CA4F65-1FEC-4D6B-BB7C-56B9DE5B560F}">
      <dsp:nvSpPr>
        <dsp:cNvPr id="0" name=""/>
        <dsp:cNvSpPr/>
      </dsp:nvSpPr>
      <dsp:spPr>
        <a:xfrm>
          <a:off x="0" y="381005"/>
          <a:ext cx="2942984" cy="2739804"/>
        </a:xfrm>
        <a:prstGeom prst="gear6">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Academic Language Development</a:t>
          </a:r>
          <a:endParaRPr lang="en-US" sz="2000" b="1" kern="1200" dirty="0"/>
        </a:p>
      </dsp:txBody>
      <dsp:txXfrm>
        <a:off x="719288" y="1074928"/>
        <a:ext cx="1504408" cy="1351958"/>
      </dsp:txXfrm>
    </dsp:sp>
    <dsp:sp modelId="{A8E2A871-BCE2-4B83-9FD6-E077B912B40F}">
      <dsp:nvSpPr>
        <dsp:cNvPr id="0" name=""/>
        <dsp:cNvSpPr/>
      </dsp:nvSpPr>
      <dsp:spPr>
        <a:xfrm rot="20633405">
          <a:off x="2520126" y="542880"/>
          <a:ext cx="2634621" cy="2609612"/>
        </a:xfrm>
        <a:prstGeom prst="gear6">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Instructional Shifts</a:t>
          </a:r>
          <a:endParaRPr lang="en-US" sz="2000" b="1" kern="1200" dirty="0"/>
        </a:p>
      </dsp:txBody>
      <dsp:txXfrm rot="900000">
        <a:off x="3099459" y="1113761"/>
        <a:ext cx="1475955" cy="1467850"/>
      </dsp:txXfrm>
    </dsp:sp>
    <dsp:sp modelId="{5615BCA6-CD73-43E8-87AB-042C6FB8A7BA}">
      <dsp:nvSpPr>
        <dsp:cNvPr id="0" name=""/>
        <dsp:cNvSpPr/>
      </dsp:nvSpPr>
      <dsp:spPr>
        <a:xfrm>
          <a:off x="2438405" y="3810006"/>
          <a:ext cx="505670" cy="45727"/>
        </a:xfrm>
        <a:prstGeom prst="circularArrow">
          <a:avLst>
            <a:gd name="adj1" fmla="val 4687"/>
            <a:gd name="adj2" fmla="val 299029"/>
            <a:gd name="adj3" fmla="val 2547501"/>
            <a:gd name="adj4" fmla="val 15795353"/>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AA993C-500B-48CB-9FA7-96456E9925A5}">
      <dsp:nvSpPr>
        <dsp:cNvPr id="0" name=""/>
        <dsp:cNvSpPr/>
      </dsp:nvSpPr>
      <dsp:spPr>
        <a:xfrm flipV="1">
          <a:off x="451673" y="2217113"/>
          <a:ext cx="1494947" cy="69218"/>
        </a:xfrm>
        <a:prstGeom prst="circularArrow">
          <a:avLst>
            <a:gd name="adj1" fmla="val 6452"/>
            <a:gd name="adj2" fmla="val 429999"/>
            <a:gd name="adj3" fmla="val 10489124"/>
            <a:gd name="adj4" fmla="val 14837806"/>
            <a:gd name="adj5" fmla="val 7527"/>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B914AC-1774-4503-8E80-8ED4D9C60B75}">
      <dsp:nvSpPr>
        <dsp:cNvPr id="0" name=""/>
        <dsp:cNvSpPr/>
      </dsp:nvSpPr>
      <dsp:spPr>
        <a:xfrm flipV="1">
          <a:off x="7081590" y="-73618"/>
          <a:ext cx="4277219" cy="158426"/>
        </a:xfrm>
        <a:prstGeom prst="leftCircularArrow">
          <a:avLst>
            <a:gd name="adj1" fmla="val 5984"/>
            <a:gd name="adj2" fmla="val 394124"/>
            <a:gd name="adj3" fmla="val 13313824"/>
            <a:gd name="adj4" fmla="val 10508221"/>
            <a:gd name="adj5" fmla="val 6981"/>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D303C-B9A7-444F-98C8-DA48458471BB}">
      <dsp:nvSpPr>
        <dsp:cNvPr id="0" name=""/>
        <dsp:cNvSpPr/>
      </dsp:nvSpPr>
      <dsp:spPr>
        <a:xfrm>
          <a:off x="2362210" y="3383280"/>
          <a:ext cx="3017520" cy="3017520"/>
        </a:xfrm>
        <a:prstGeom prst="gear9">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Complex Text</a:t>
          </a:r>
          <a:endParaRPr lang="en-US" sz="3300" kern="1200" dirty="0"/>
        </a:p>
      </dsp:txBody>
      <dsp:txXfrm>
        <a:off x="2968866" y="4090120"/>
        <a:ext cx="1804208" cy="1551067"/>
      </dsp:txXfrm>
    </dsp:sp>
    <dsp:sp modelId="{A88B23CA-5EFF-49BF-8AEB-9999C81395F4}">
      <dsp:nvSpPr>
        <dsp:cNvPr id="0" name=""/>
        <dsp:cNvSpPr/>
      </dsp:nvSpPr>
      <dsp:spPr>
        <a:xfrm>
          <a:off x="152401" y="3200402"/>
          <a:ext cx="2527891" cy="2527935"/>
        </a:xfrm>
        <a:prstGeom prst="gear6">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Talk Moves</a:t>
          </a:r>
          <a:endParaRPr lang="en-US" sz="3300" kern="1200" dirty="0"/>
        </a:p>
      </dsp:txBody>
      <dsp:txXfrm>
        <a:off x="788805" y="3840659"/>
        <a:ext cx="1255083" cy="1247421"/>
      </dsp:txXfrm>
    </dsp:sp>
    <dsp:sp modelId="{F8D19599-C56A-4462-95A9-34A578756863}">
      <dsp:nvSpPr>
        <dsp:cNvPr id="0" name=""/>
        <dsp:cNvSpPr/>
      </dsp:nvSpPr>
      <dsp:spPr>
        <a:xfrm>
          <a:off x="1660549" y="982718"/>
          <a:ext cx="2723053" cy="2666109"/>
        </a:xfrm>
        <a:prstGeom prst="gear6">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b="0" kern="1200" dirty="0"/>
        </a:p>
      </dsp:txBody>
      <dsp:txXfrm rot="900000">
        <a:off x="2261172" y="1564096"/>
        <a:ext cx="1521807" cy="1503352"/>
      </dsp:txXfrm>
    </dsp:sp>
    <dsp:sp modelId="{A466E227-F648-4163-879B-5D36D3133C0D}">
      <dsp:nvSpPr>
        <dsp:cNvPr id="0" name=""/>
        <dsp:cNvSpPr/>
      </dsp:nvSpPr>
      <dsp:spPr>
        <a:xfrm>
          <a:off x="3613456" y="4224094"/>
          <a:ext cx="358742" cy="358896"/>
        </a:xfrm>
        <a:prstGeom prst="circularArrow">
          <a:avLst>
            <a:gd name="adj1" fmla="val 4687"/>
            <a:gd name="adj2" fmla="val 299029"/>
            <a:gd name="adj3" fmla="val 2540301"/>
            <a:gd name="adj4" fmla="val 15810231"/>
            <a:gd name="adj5" fmla="val 5469"/>
          </a:avLst>
        </a:prstGeom>
        <a:noFill/>
        <a:ln>
          <a:noFill/>
        </a:ln>
        <a:effectLst/>
      </dsp:spPr>
      <dsp:style>
        <a:lnRef idx="0">
          <a:scrgbClr r="0" g="0" b="0"/>
        </a:lnRef>
        <a:fillRef idx="1">
          <a:scrgbClr r="0" g="0" b="0"/>
        </a:fillRef>
        <a:effectRef idx="0">
          <a:scrgbClr r="0" g="0" b="0"/>
        </a:effectRef>
        <a:fontRef idx="minor">
          <a:schemeClr val="lt1"/>
        </a:fontRef>
      </dsp:style>
    </dsp:sp>
    <dsp:sp modelId="{42DB30CE-B019-4A03-95A3-64FDC99D4FB2}">
      <dsp:nvSpPr>
        <dsp:cNvPr id="0" name=""/>
        <dsp:cNvSpPr/>
      </dsp:nvSpPr>
      <dsp:spPr>
        <a:xfrm rot="1492044" flipV="1">
          <a:off x="1258373" y="4067131"/>
          <a:ext cx="369701" cy="71981"/>
        </a:xfrm>
        <a:prstGeom prst="circularArrow">
          <a:avLst>
            <a:gd name="adj1" fmla="val 6452"/>
            <a:gd name="adj2" fmla="val 429999"/>
            <a:gd name="adj3" fmla="val 10489124"/>
            <a:gd name="adj4" fmla="val 14837806"/>
            <a:gd name="adj5" fmla="val 7527"/>
          </a:avLst>
        </a:prstGeom>
        <a:noFill/>
        <a:ln>
          <a:noFill/>
        </a:ln>
        <a:effectLst/>
      </dsp:spPr>
      <dsp:style>
        <a:lnRef idx="0">
          <a:scrgbClr r="0" g="0" b="0"/>
        </a:lnRef>
        <a:fillRef idx="1">
          <a:scrgbClr r="0" g="0" b="0"/>
        </a:fillRef>
        <a:effectRef idx="0">
          <a:scrgbClr r="0" g="0" b="0"/>
        </a:effectRef>
        <a:fontRef idx="minor">
          <a:schemeClr val="lt1"/>
        </a:fontRef>
      </dsp:style>
    </dsp:sp>
    <dsp:sp modelId="{F48DAA40-BAE5-4F92-AE5D-91C96E9733E9}">
      <dsp:nvSpPr>
        <dsp:cNvPr id="0" name=""/>
        <dsp:cNvSpPr/>
      </dsp:nvSpPr>
      <dsp:spPr>
        <a:xfrm flipH="1">
          <a:off x="2801847" y="1659614"/>
          <a:ext cx="398551" cy="45719"/>
        </a:xfrm>
        <a:prstGeom prst="leftCircularArrow">
          <a:avLst>
            <a:gd name="adj1" fmla="val 5984"/>
            <a:gd name="adj2" fmla="val 394124"/>
            <a:gd name="adj3" fmla="val 13313824"/>
            <a:gd name="adj4" fmla="val 10508221"/>
            <a:gd name="adj5" fmla="val 6981"/>
          </a:avLst>
        </a:prstGeom>
        <a:no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5E1E6-2055-4159-9DFF-48A7A69A0B42}">
      <dsp:nvSpPr>
        <dsp:cNvPr id="0" name=""/>
        <dsp:cNvSpPr/>
      </dsp:nvSpPr>
      <dsp:spPr>
        <a:xfrm>
          <a:off x="304786" y="2787179"/>
          <a:ext cx="3310890" cy="3310890"/>
        </a:xfrm>
        <a:prstGeom prst="gear9">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Common Core State Standards</a:t>
          </a:r>
          <a:endParaRPr lang="en-US" sz="2800" b="1" kern="1200" dirty="0"/>
        </a:p>
      </dsp:txBody>
      <dsp:txXfrm>
        <a:off x="970422" y="3562739"/>
        <a:ext cx="1979618" cy="1701866"/>
      </dsp:txXfrm>
    </dsp:sp>
    <dsp:sp modelId="{B2CA4F65-1FEC-4D6B-BB7C-56B9DE5B560F}">
      <dsp:nvSpPr>
        <dsp:cNvPr id="0" name=""/>
        <dsp:cNvSpPr/>
      </dsp:nvSpPr>
      <dsp:spPr>
        <a:xfrm>
          <a:off x="0" y="381005"/>
          <a:ext cx="2942984" cy="2739804"/>
        </a:xfrm>
        <a:prstGeom prst="gear6">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Academic Language Development</a:t>
          </a:r>
          <a:endParaRPr lang="en-US" sz="2000" b="1" kern="1200" dirty="0"/>
        </a:p>
      </dsp:txBody>
      <dsp:txXfrm>
        <a:off x="719288" y="1074928"/>
        <a:ext cx="1504408" cy="1351958"/>
      </dsp:txXfrm>
    </dsp:sp>
    <dsp:sp modelId="{A8E2A871-BCE2-4B83-9FD6-E077B912B40F}">
      <dsp:nvSpPr>
        <dsp:cNvPr id="0" name=""/>
        <dsp:cNvSpPr/>
      </dsp:nvSpPr>
      <dsp:spPr>
        <a:xfrm rot="20633405">
          <a:off x="2520126" y="542880"/>
          <a:ext cx="2634621" cy="2609612"/>
        </a:xfrm>
        <a:prstGeom prst="gear6">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Instructional Shifts</a:t>
          </a:r>
          <a:endParaRPr lang="en-US" sz="2000" b="1" kern="1200" dirty="0"/>
        </a:p>
      </dsp:txBody>
      <dsp:txXfrm rot="900000">
        <a:off x="3099459" y="1113761"/>
        <a:ext cx="1475955" cy="1467850"/>
      </dsp:txXfrm>
    </dsp:sp>
    <dsp:sp modelId="{5615BCA6-CD73-43E8-87AB-042C6FB8A7BA}">
      <dsp:nvSpPr>
        <dsp:cNvPr id="0" name=""/>
        <dsp:cNvSpPr/>
      </dsp:nvSpPr>
      <dsp:spPr>
        <a:xfrm>
          <a:off x="2438405" y="3810006"/>
          <a:ext cx="505670" cy="45727"/>
        </a:xfrm>
        <a:prstGeom prst="circularArrow">
          <a:avLst>
            <a:gd name="adj1" fmla="val 4687"/>
            <a:gd name="adj2" fmla="val 299029"/>
            <a:gd name="adj3" fmla="val 2547501"/>
            <a:gd name="adj4" fmla="val 15795353"/>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AA993C-500B-48CB-9FA7-96456E9925A5}">
      <dsp:nvSpPr>
        <dsp:cNvPr id="0" name=""/>
        <dsp:cNvSpPr/>
      </dsp:nvSpPr>
      <dsp:spPr>
        <a:xfrm flipV="1">
          <a:off x="451673" y="2217113"/>
          <a:ext cx="1494947" cy="69218"/>
        </a:xfrm>
        <a:prstGeom prst="circularArrow">
          <a:avLst>
            <a:gd name="adj1" fmla="val 6452"/>
            <a:gd name="adj2" fmla="val 429999"/>
            <a:gd name="adj3" fmla="val 10489124"/>
            <a:gd name="adj4" fmla="val 14837806"/>
            <a:gd name="adj5" fmla="val 7527"/>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B914AC-1774-4503-8E80-8ED4D9C60B75}">
      <dsp:nvSpPr>
        <dsp:cNvPr id="0" name=""/>
        <dsp:cNvSpPr/>
      </dsp:nvSpPr>
      <dsp:spPr>
        <a:xfrm flipV="1">
          <a:off x="7081590" y="-73618"/>
          <a:ext cx="4277219" cy="158426"/>
        </a:xfrm>
        <a:prstGeom prst="leftCircularArrow">
          <a:avLst>
            <a:gd name="adj1" fmla="val 5984"/>
            <a:gd name="adj2" fmla="val 394124"/>
            <a:gd name="adj3" fmla="val 13313824"/>
            <a:gd name="adj4" fmla="val 10508221"/>
            <a:gd name="adj5" fmla="val 6981"/>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A3A139-C2C7-4395-80A0-CD2CFF8B4BDE}" type="datetimeFigureOut">
              <a:rPr lang="en-US" smtClean="0"/>
              <a:pPr/>
              <a:t>9/9/2014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867F25-4F9C-4467-8924-DFC877DEA6D7}" type="slidenum">
              <a:rPr lang="en-US" smtClean="0"/>
              <a:pPr/>
              <a:t>‹#›</a:t>
            </a:fld>
            <a:endParaRPr lang="en-US"/>
          </a:p>
        </p:txBody>
      </p:sp>
    </p:spTree>
    <p:extLst>
      <p:ext uri="{BB962C8B-B14F-4D97-AF65-F5344CB8AC3E}">
        <p14:creationId xmlns:p14="http://schemas.microsoft.com/office/powerpoint/2010/main" val="3985577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867F25-4F9C-4467-8924-DFC877DEA6D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20040" indent="-320040" eaLnBrk="1" fontAlgn="auto" hangingPunct="1">
              <a:lnSpc>
                <a:spcPct val="90000"/>
              </a:lnSpc>
              <a:spcAft>
                <a:spcPts val="1800"/>
              </a:spcAft>
              <a:buFont typeface="Wingdings"/>
              <a:buChar char=""/>
              <a:defRPr/>
            </a:pPr>
            <a:r>
              <a:rPr lang="en-US" sz="1200" kern="1200" dirty="0" smtClean="0">
                <a:solidFill>
                  <a:schemeClr val="tx1">
                    <a:lumMod val="85000"/>
                    <a:lumOff val="15000"/>
                  </a:schemeClr>
                </a:solidFill>
                <a:latin typeface="+mn-lt"/>
                <a:ea typeface="+mn-ea"/>
                <a:cs typeface="Big Caslon"/>
              </a:rPr>
              <a:t>Gap between complexity of college and high school texts is huge</a:t>
            </a:r>
          </a:p>
          <a:p>
            <a:pPr marL="320040" indent="-320040" eaLnBrk="1" fontAlgn="auto" hangingPunct="1">
              <a:lnSpc>
                <a:spcPct val="90000"/>
              </a:lnSpc>
              <a:spcAft>
                <a:spcPts val="1800"/>
              </a:spcAft>
              <a:buFont typeface="Wingdings"/>
              <a:buChar char=""/>
              <a:defRPr/>
            </a:pPr>
            <a:r>
              <a:rPr lang="en-US" sz="1200" kern="1200" dirty="0" smtClean="0">
                <a:solidFill>
                  <a:schemeClr val="tx1">
                    <a:lumMod val="85000"/>
                    <a:lumOff val="15000"/>
                  </a:schemeClr>
                </a:solidFill>
                <a:latin typeface="+mn-lt"/>
                <a:ea typeface="+mn-ea"/>
                <a:cs typeface="Big Caslon"/>
              </a:rPr>
              <a:t>What students can read, in terms of complexity is greatest predictor of success in college (ACT study) </a:t>
            </a:r>
          </a:p>
          <a:p>
            <a:pPr marL="320040" indent="-320040" eaLnBrk="1" fontAlgn="auto" hangingPunct="1">
              <a:lnSpc>
                <a:spcPct val="90000"/>
              </a:lnSpc>
              <a:spcAft>
                <a:spcPts val="1800"/>
              </a:spcAft>
              <a:buFont typeface="Wingdings"/>
              <a:buChar char=""/>
              <a:defRPr/>
            </a:pPr>
            <a:r>
              <a:rPr lang="en-US" sz="1200" kern="1200" dirty="0" smtClean="0">
                <a:solidFill>
                  <a:schemeClr val="tx1">
                    <a:lumMod val="85000"/>
                    <a:lumOff val="15000"/>
                  </a:schemeClr>
                </a:solidFill>
                <a:latin typeface="+mn-lt"/>
                <a:ea typeface="+mn-ea"/>
                <a:cs typeface="Big Caslon"/>
              </a:rPr>
              <a:t>Too many students reading at too low a level </a:t>
            </a:r>
            <a:br>
              <a:rPr lang="en-US" sz="1200" kern="1200" dirty="0" smtClean="0">
                <a:solidFill>
                  <a:schemeClr val="tx1">
                    <a:lumMod val="85000"/>
                    <a:lumOff val="15000"/>
                  </a:schemeClr>
                </a:solidFill>
                <a:latin typeface="+mn-lt"/>
                <a:ea typeface="+mn-ea"/>
                <a:cs typeface="Big Caslon"/>
              </a:rPr>
            </a:br>
            <a:r>
              <a:rPr lang="en-US" sz="1200" kern="1200" dirty="0" smtClean="0">
                <a:solidFill>
                  <a:schemeClr val="tx1">
                    <a:lumMod val="85000"/>
                    <a:lumOff val="15000"/>
                  </a:schemeClr>
                </a:solidFill>
                <a:latin typeface="+mn-lt"/>
                <a:ea typeface="+mn-ea"/>
                <a:cs typeface="Big Caslon"/>
              </a:rPr>
              <a:t>(&lt;50% of graduates can read sufficiently complex texts)</a:t>
            </a:r>
          </a:p>
          <a:p>
            <a:pPr marL="320040" indent="-320040" eaLnBrk="1" fontAlgn="auto" hangingPunct="1">
              <a:lnSpc>
                <a:spcPct val="90000"/>
              </a:lnSpc>
              <a:spcAft>
                <a:spcPts val="1800"/>
              </a:spcAft>
              <a:buFont typeface="Wingdings"/>
              <a:buChar char=""/>
              <a:defRPr/>
            </a:pPr>
            <a:r>
              <a:rPr lang="en-US" sz="1200" kern="1200" dirty="0" smtClean="0">
                <a:solidFill>
                  <a:schemeClr val="tx1">
                    <a:lumMod val="85000"/>
                    <a:lumOff val="15000"/>
                  </a:schemeClr>
                </a:solidFill>
                <a:latin typeface="+mn-lt"/>
                <a:ea typeface="+mn-ea"/>
                <a:cs typeface="Big Caslon"/>
              </a:rPr>
              <a:t>Standards include a staircase of increasing text complexity from elementary through high school</a:t>
            </a:r>
          </a:p>
          <a:p>
            <a:pPr marL="320040" indent="-320040" eaLnBrk="1" fontAlgn="auto" hangingPunct="1">
              <a:lnSpc>
                <a:spcPct val="90000"/>
              </a:lnSpc>
              <a:spcAft>
                <a:spcPts val="1800"/>
              </a:spcAft>
              <a:buFont typeface="Wingdings"/>
              <a:buChar char=""/>
              <a:defRPr/>
            </a:pPr>
            <a:r>
              <a:rPr lang="en-US" sz="1200" kern="1200" dirty="0" smtClean="0">
                <a:solidFill>
                  <a:schemeClr val="tx1">
                    <a:lumMod val="85000"/>
                    <a:lumOff val="15000"/>
                  </a:schemeClr>
                </a:solidFill>
                <a:latin typeface="+mn-lt"/>
                <a:ea typeface="+mn-ea"/>
                <a:cs typeface="Big Caslon"/>
              </a:rPr>
              <a:t>Standards also focus on </a:t>
            </a:r>
            <a:r>
              <a:rPr lang="en-US" sz="1200" kern="1200" dirty="0" smtClean="0">
                <a:solidFill>
                  <a:schemeClr val="tx1">
                    <a:lumMod val="85000"/>
                    <a:lumOff val="15000"/>
                  </a:schemeClr>
                </a:solidFill>
                <a:latin typeface="+mn-lt"/>
                <a:ea typeface="Arial" pitchFamily="31" charset="0"/>
                <a:cs typeface="Big Caslon"/>
              </a:rPr>
              <a:t>building vocabulary that is shared across many types of complex texts and many content areas</a:t>
            </a:r>
            <a:endParaRPr lang="en-US" sz="1200" kern="1200" dirty="0" smtClean="0">
              <a:solidFill>
                <a:schemeClr val="tx1">
                  <a:lumMod val="85000"/>
                  <a:lumOff val="15000"/>
                </a:schemeClr>
              </a:solidFill>
              <a:latin typeface="+mn-lt"/>
              <a:ea typeface="+mn-ea"/>
              <a:cs typeface="Big Caslon"/>
            </a:endParaRPr>
          </a:p>
          <a:p>
            <a:endParaRPr lang="en-US" dirty="0"/>
          </a:p>
        </p:txBody>
      </p:sp>
      <p:sp>
        <p:nvSpPr>
          <p:cNvPr id="4" name="Slide Number Placeholder 3"/>
          <p:cNvSpPr>
            <a:spLocks noGrp="1"/>
          </p:cNvSpPr>
          <p:nvPr>
            <p:ph type="sldNum" sz="quarter" idx="10"/>
          </p:nvPr>
        </p:nvSpPr>
        <p:spPr/>
        <p:txBody>
          <a:bodyPr/>
          <a:lstStyle/>
          <a:p>
            <a:fld id="{54867F25-4F9C-4467-8924-DFC877DEA6D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Paradigm Shift for ELLs involves having</a:t>
            </a:r>
            <a:r>
              <a:rPr lang="en-US" baseline="0" dirty="0" smtClean="0"/>
              <a:t> higher expectations for our students.  We need to expose them to complex text and not just expose it to them but </a:t>
            </a:r>
            <a:r>
              <a:rPr lang="en-US" b="1" baseline="0" dirty="0" smtClean="0"/>
              <a:t>believe</a:t>
            </a:r>
            <a:r>
              <a:rPr lang="en-US" baseline="0" dirty="0" smtClean="0"/>
              <a:t> that they can work with it and be successful.  </a:t>
            </a:r>
          </a:p>
          <a:p>
            <a:endParaRPr lang="en-US" baseline="0" dirty="0" smtClean="0"/>
          </a:p>
          <a:p>
            <a:r>
              <a:rPr lang="en-US" baseline="0" dirty="0" smtClean="0"/>
              <a:t>We need to believe that they can interact with the text and interact with each other to understand the text.  </a:t>
            </a:r>
          </a:p>
          <a:p>
            <a:endParaRPr lang="en-US" baseline="0" dirty="0" smtClean="0"/>
          </a:p>
          <a:p>
            <a:r>
              <a:rPr lang="en-US" baseline="0" dirty="0" smtClean="0"/>
              <a:t>If we don’t believe they can do it, how can we expect them to believe?  </a:t>
            </a:r>
          </a:p>
          <a:p>
            <a:endParaRPr lang="en-US" baseline="0" dirty="0" smtClean="0"/>
          </a:p>
          <a:p>
            <a:r>
              <a:rPr lang="en-US" baseline="0" dirty="0" smtClean="0"/>
              <a:t>We can do this by supporting their development of language through literacy and by using differentiated approaches to help them struggle with the complex text and interact with it.  And they will be successful!</a:t>
            </a:r>
          </a:p>
          <a:p>
            <a:endParaRPr lang="en-US" baseline="0" dirty="0" smtClean="0"/>
          </a:p>
        </p:txBody>
      </p:sp>
      <p:sp>
        <p:nvSpPr>
          <p:cNvPr id="4" name="Slide Number Placeholder 3"/>
          <p:cNvSpPr>
            <a:spLocks noGrp="1"/>
          </p:cNvSpPr>
          <p:nvPr>
            <p:ph type="sldNum" sz="quarter" idx="10"/>
          </p:nvPr>
        </p:nvSpPr>
        <p:spPr/>
        <p:txBody>
          <a:bodyPr/>
          <a:lstStyle/>
          <a:p>
            <a:fld id="{54867F25-4F9C-4467-8924-DFC877DEA6D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where are we in relation to Complex Text and the Common</a:t>
            </a:r>
            <a:r>
              <a:rPr lang="en-US" baseline="0" dirty="0" smtClean="0"/>
              <a:t> Core, and where do our ELLs fit in?  </a:t>
            </a:r>
          </a:p>
          <a:p>
            <a:endParaRPr lang="en-US" baseline="0" dirty="0" smtClean="0"/>
          </a:p>
          <a:p>
            <a:endParaRPr lang="en-US" dirty="0" smtClean="0"/>
          </a:p>
          <a:p>
            <a:r>
              <a:rPr lang="en-US" dirty="0" smtClean="0"/>
              <a:t>This is a big question for educators considering instructional</a:t>
            </a:r>
            <a:r>
              <a:rPr lang="en-US" baseline="0" dirty="0" smtClean="0"/>
              <a:t> shifts and increased rigor required by the Common Core.  Can ELLs and others handle more demanding, complex materials?  Can we expect this of our ELLs?   </a:t>
            </a:r>
          </a:p>
          <a:p>
            <a:endParaRPr lang="en-US" baseline="0" dirty="0" smtClean="0"/>
          </a:p>
          <a:p>
            <a:r>
              <a:rPr lang="en-US" baseline="0" dirty="0" smtClean="0"/>
              <a:t>According to the work and research being done in the field right now with Lily Wong Fillmore and the Council of the Great City Schools, greater text complexity and more demanding curricula is just what everyone needs to make any academic program at all.  However, it all depends on us giving them what they need—exposing them to it and helping them interact with it.  </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4867F25-4F9C-4467-8924-DFC877DEA6D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let’s take a look at what we’ve been</a:t>
            </a:r>
            <a:r>
              <a:rPr lang="en-US" baseline="0" dirty="0" smtClean="0"/>
              <a:t> doing.</a:t>
            </a:r>
            <a:endParaRPr lang="en-US" dirty="0"/>
          </a:p>
        </p:txBody>
      </p:sp>
      <p:sp>
        <p:nvSpPr>
          <p:cNvPr id="4" name="Slide Number Placeholder 3"/>
          <p:cNvSpPr>
            <a:spLocks noGrp="1"/>
          </p:cNvSpPr>
          <p:nvPr>
            <p:ph type="sldNum" sz="quarter" idx="10"/>
          </p:nvPr>
        </p:nvSpPr>
        <p:spPr/>
        <p:txBody>
          <a:bodyPr/>
          <a:lstStyle/>
          <a:p>
            <a:fld id="{54867F25-4F9C-4467-8924-DFC877DEA6D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what has been the result???</a:t>
            </a:r>
            <a:endParaRPr lang="en-US" dirty="0"/>
          </a:p>
        </p:txBody>
      </p:sp>
      <p:sp>
        <p:nvSpPr>
          <p:cNvPr id="4" name="Slide Number Placeholder 3"/>
          <p:cNvSpPr>
            <a:spLocks noGrp="1"/>
          </p:cNvSpPr>
          <p:nvPr>
            <p:ph type="sldNum" sz="quarter" idx="10"/>
          </p:nvPr>
        </p:nvSpPr>
        <p:spPr/>
        <p:txBody>
          <a:bodyPr/>
          <a:lstStyle/>
          <a:p>
            <a:fld id="{54867F25-4F9C-4467-8924-DFC877DEA6D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50550D-BE1C-4497-A36B-0566378D676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867F25-4F9C-4467-8924-DFC877DEA6D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the </a:t>
            </a:r>
            <a:r>
              <a:rPr lang="en-US" b="1" dirty="0" smtClean="0"/>
              <a:t>simplified version </a:t>
            </a:r>
            <a:r>
              <a:rPr lang="en-US" dirty="0" smtClean="0"/>
              <a:t>will leave the students without a chance to get better at working with complex text.</a:t>
            </a:r>
          </a:p>
          <a:p>
            <a:endParaRPr lang="en-US" dirty="0" smtClean="0"/>
          </a:p>
          <a:p>
            <a:r>
              <a:rPr lang="en-US" dirty="0" smtClean="0"/>
              <a:t>--Many teachers who use the complex text simply tell the students the meaning which is not helping the students in the long run.</a:t>
            </a:r>
          </a:p>
          <a:p>
            <a:endParaRPr lang="en-US" dirty="0" smtClean="0"/>
          </a:p>
          <a:p>
            <a:endParaRPr lang="en-US" dirty="0" smtClean="0"/>
          </a:p>
          <a:p>
            <a:r>
              <a:rPr lang="en-US" b="1" dirty="0" smtClean="0"/>
              <a:t>What do you see when you compare the two versions?</a:t>
            </a:r>
          </a:p>
          <a:p>
            <a:endParaRPr lang="en-US" dirty="0" smtClean="0"/>
          </a:p>
          <a:p>
            <a:endParaRPr lang="en-US" dirty="0" smtClean="0"/>
          </a:p>
          <a:p>
            <a:endParaRPr lang="en-US" dirty="0" smtClean="0"/>
          </a:p>
          <a:p>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4867F25-4F9C-4467-8924-DFC877DEA6D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50550D-BE1C-4497-A36B-0566378D676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ELL</a:t>
            </a:r>
            <a:r>
              <a:rPr lang="en-US" baseline="0" dirty="0" smtClean="0"/>
              <a:t> students need to be talking, and more specifically not talked to or talked at.  There should be opportunities to use the language in the classroom and receive feedback.  Teachers should ask students “how does this work in English?”  </a:t>
            </a:r>
            <a:endParaRPr lang="en-US" dirty="0"/>
          </a:p>
        </p:txBody>
      </p:sp>
      <p:sp>
        <p:nvSpPr>
          <p:cNvPr id="4" name="Slide Number Placeholder 3"/>
          <p:cNvSpPr>
            <a:spLocks noGrp="1"/>
          </p:cNvSpPr>
          <p:nvPr>
            <p:ph type="sldNum" sz="quarter" idx="10"/>
          </p:nvPr>
        </p:nvSpPr>
        <p:spPr/>
        <p:txBody>
          <a:bodyPr/>
          <a:lstStyle/>
          <a:p>
            <a:fld id="{F550550D-BE1C-4497-A36B-0566378D676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867F25-4F9C-4467-8924-DFC877DEA6D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the implications for a teacher expert who knows about language.</a:t>
            </a:r>
            <a:endParaRPr lang="en-US" dirty="0"/>
          </a:p>
        </p:txBody>
      </p:sp>
      <p:sp>
        <p:nvSpPr>
          <p:cNvPr id="4" name="Slide Number Placeholder 3"/>
          <p:cNvSpPr>
            <a:spLocks noGrp="1"/>
          </p:cNvSpPr>
          <p:nvPr>
            <p:ph type="sldNum" sz="quarter" idx="10"/>
          </p:nvPr>
        </p:nvSpPr>
        <p:spPr/>
        <p:txBody>
          <a:bodyPr/>
          <a:lstStyle/>
          <a:p>
            <a:fld id="{F550550D-BE1C-4497-A36B-0566378D676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involves</a:t>
            </a:r>
            <a:r>
              <a:rPr lang="en-US" baseline="0" dirty="0" smtClean="0"/>
              <a:t> paying close attention to what is in the and what might trip people up.  Look at structures of language.  A close analysis of text for the teacher to help students pay attention to it.  Analyze text in terms of it’s language and grammatical components.  Color code text, underline.   </a:t>
            </a:r>
            <a:endParaRPr lang="en-US" dirty="0"/>
          </a:p>
        </p:txBody>
      </p:sp>
      <p:sp>
        <p:nvSpPr>
          <p:cNvPr id="4" name="Slide Number Placeholder 3"/>
          <p:cNvSpPr>
            <a:spLocks noGrp="1"/>
          </p:cNvSpPr>
          <p:nvPr>
            <p:ph type="sldNum" sz="quarter" idx="10"/>
          </p:nvPr>
        </p:nvSpPr>
        <p:spPr/>
        <p:txBody>
          <a:bodyPr/>
          <a:lstStyle/>
          <a:p>
            <a:fld id="{F550550D-BE1C-4497-A36B-0566378D676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0BDB3EF-96A2-D64A-A67E-D8A8CD076380}" type="slidenum">
              <a:rPr lang="en-US">
                <a:solidFill>
                  <a:prstClr val="black"/>
                </a:solidFill>
              </a:rPr>
              <a:pPr/>
              <a:t>22</a:t>
            </a:fld>
            <a:endParaRPr lang="en-US">
              <a:solidFill>
                <a:prstClr val="black"/>
              </a:solidFill>
            </a:endParaRPr>
          </a:p>
        </p:txBody>
      </p:sp>
      <p:sp>
        <p:nvSpPr>
          <p:cNvPr id="33795" name="Rectangle 1026"/>
          <p:cNvSpPr>
            <a:spLocks noGrp="1" noRot="1" noChangeAspect="1" noChangeArrowheads="1"/>
          </p:cNvSpPr>
          <p:nvPr>
            <p:ph type="sldImg"/>
          </p:nvPr>
        </p:nvSpPr>
        <p:spPr>
          <a:solidFill>
            <a:srgbClr val="FFFFFF"/>
          </a:solidFill>
          <a:ln/>
        </p:spPr>
      </p:sp>
      <p:sp>
        <p:nvSpPr>
          <p:cNvPr id="33796"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Dr. Fillmore has been working with K-12 educators in NY, CO, OR, NM and CA to develop the “Juicy Sentence” approach and methods around complex text.  </a:t>
            </a:r>
          </a:p>
          <a:p>
            <a:endParaRPr lang="en-US" baseline="0" dirty="0" smtClean="0"/>
          </a:p>
          <a:p>
            <a:pPr>
              <a:lnSpc>
                <a:spcPct val="200000"/>
              </a:lnSpc>
              <a:buFont typeface="Arial" pitchFamily="34" charset="0"/>
              <a:buChar char="•"/>
            </a:pPr>
            <a:r>
              <a:rPr lang="en-US" baseline="0" dirty="0" smtClean="0"/>
              <a:t>Juicy text carries the weight or the theme.</a:t>
            </a:r>
          </a:p>
          <a:p>
            <a:pPr>
              <a:lnSpc>
                <a:spcPct val="200000"/>
              </a:lnSpc>
              <a:buFont typeface="Arial" pitchFamily="34" charset="0"/>
              <a:buChar char="•"/>
            </a:pPr>
            <a:endParaRPr lang="en-US" baseline="0" dirty="0" smtClean="0"/>
          </a:p>
          <a:p>
            <a:pPr>
              <a:lnSpc>
                <a:spcPct val="200000"/>
              </a:lnSpc>
              <a:buFont typeface="Arial" pitchFamily="34" charset="0"/>
              <a:buChar char="•"/>
            </a:pPr>
            <a:r>
              <a:rPr lang="en-US" baseline="0" dirty="0" smtClean="0"/>
              <a:t>Juicy text is where meaning resides.</a:t>
            </a:r>
          </a:p>
          <a:p>
            <a:pPr>
              <a:lnSpc>
                <a:spcPct val="200000"/>
              </a:lnSpc>
              <a:buFont typeface="Arial" pitchFamily="34" charset="0"/>
              <a:buChar char="•"/>
            </a:pPr>
            <a:endParaRPr lang="en-US" baseline="0" dirty="0" smtClean="0"/>
          </a:p>
          <a:p>
            <a:pPr>
              <a:lnSpc>
                <a:spcPct val="200000"/>
              </a:lnSpc>
              <a:buFont typeface="Arial" pitchFamily="34" charset="0"/>
              <a:buChar char="•"/>
            </a:pPr>
            <a:r>
              <a:rPr lang="en-US" baseline="0" dirty="0" smtClean="0"/>
              <a:t>Juicy text has tier 2 words, long embedded sentences &amp; figurative language but most important is that it is connected to a big idea.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4867F25-4F9C-4467-8924-DFC877DEA6D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last segment will focus on Talk Moves.  It is also known</a:t>
            </a:r>
            <a:r>
              <a:rPr lang="en-US" baseline="0" dirty="0" smtClean="0"/>
              <a:t> as Accountable Talk, Sentence Talk, Deliberative Discourse, etc.</a:t>
            </a:r>
          </a:p>
          <a:p>
            <a:endParaRPr lang="en-US" baseline="0" dirty="0" smtClean="0"/>
          </a:p>
          <a:p>
            <a:r>
              <a:rPr lang="en-US" baseline="0" dirty="0" smtClean="0"/>
              <a:t>This may be a paradigm shift for teachers as they reflect and consider the way they interact with their students and ask them questions and ask them to discuss things in their classes. </a:t>
            </a:r>
          </a:p>
          <a:p>
            <a:endParaRPr lang="en-US" baseline="0" dirty="0" smtClean="0"/>
          </a:p>
          <a:p>
            <a:r>
              <a:rPr lang="en-US" baseline="0" dirty="0" smtClean="0"/>
              <a:t>It will seem like…oh I know this already…I’ve been teaching for 25 years…but try to be open and really think about this.  It can apply to any ESL or Content Teacher.  </a:t>
            </a:r>
          </a:p>
          <a:p>
            <a:endParaRPr lang="en-US" baseline="0" dirty="0" smtClean="0"/>
          </a:p>
          <a:p>
            <a:r>
              <a:rPr lang="en-US" baseline="0" dirty="0" smtClean="0"/>
              <a:t>You can refer to the Goals for Productive Discussions and the Talk Moves Map as we go through the next few slides.</a:t>
            </a:r>
            <a:endParaRPr lang="en-US" dirty="0"/>
          </a:p>
        </p:txBody>
      </p:sp>
      <p:sp>
        <p:nvSpPr>
          <p:cNvPr id="4" name="Slide Number Placeholder 3"/>
          <p:cNvSpPr>
            <a:spLocks noGrp="1"/>
          </p:cNvSpPr>
          <p:nvPr>
            <p:ph type="sldNum" sz="quarter" idx="10"/>
          </p:nvPr>
        </p:nvSpPr>
        <p:spPr/>
        <p:txBody>
          <a:bodyPr/>
          <a:lstStyle/>
          <a:p>
            <a:fld id="{54867F25-4F9C-4467-8924-DFC877DEA6D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sz="1200" dirty="0" smtClean="0">
                <a:latin typeface="Optima"/>
                <a:cs typeface="Optima"/>
              </a:rPr>
              <a:t>Here</a:t>
            </a:r>
            <a:r>
              <a:rPr lang="en-US" sz="1200" baseline="0" dirty="0" smtClean="0">
                <a:latin typeface="Optima"/>
                <a:cs typeface="Optima"/>
              </a:rPr>
              <a:t> are the four goals for Productive Discussion that are on your handout.  This comes from The Inquiry Project, a science project involving Catherine O’Connor from Boston University.  She and her group are also involved with the Council of the Great City Schools.</a:t>
            </a:r>
            <a:endParaRPr lang="en-US" sz="1200" dirty="0" smtClean="0">
              <a:latin typeface="Optima"/>
              <a:cs typeface="Optima"/>
            </a:endParaRPr>
          </a:p>
          <a:p>
            <a:pPr marL="228600" indent="-228600">
              <a:buAutoNum type="arabicPeriod"/>
            </a:pPr>
            <a:endParaRPr lang="en-US" sz="1200" dirty="0" smtClean="0">
              <a:latin typeface="Optima"/>
              <a:cs typeface="Optima"/>
            </a:endParaRPr>
          </a:p>
          <a:p>
            <a:pPr marL="228600" indent="-228600">
              <a:buAutoNum type="arabicPeriod"/>
            </a:pPr>
            <a:r>
              <a:rPr lang="en-US" sz="1200" dirty="0" smtClean="0">
                <a:latin typeface="Optima"/>
                <a:cs typeface="Optima"/>
              </a:rPr>
              <a:t>If only one or two students can do this, you don’t have a discussion, you have a monologue or a dialogue. </a:t>
            </a:r>
          </a:p>
          <a:p>
            <a:pPr marL="228600" indent="-228600">
              <a:buNone/>
            </a:pPr>
            <a:endParaRPr lang="en-US" sz="1200" dirty="0" smtClean="0">
              <a:latin typeface="Optima"/>
              <a:cs typeface="Optima"/>
            </a:endParaRPr>
          </a:p>
          <a:p>
            <a:pPr marL="228600" indent="-228600">
              <a:buNone/>
            </a:pPr>
            <a:r>
              <a:rPr lang="en-US" sz="1200" dirty="0" smtClean="0">
                <a:latin typeface="Optima"/>
                <a:cs typeface="Optima"/>
              </a:rPr>
              <a:t>2. Your ultimate goal involves sharing ideas, agreements and disagreements, arguments and counter-arguments, not simply a series of students giving their own, unconnected opinions. </a:t>
            </a:r>
          </a:p>
          <a:p>
            <a:pPr marL="228600" indent="-228600">
              <a:buNone/>
            </a:pPr>
            <a:endParaRPr lang="en-US" sz="1200" dirty="0" smtClean="0">
              <a:latin typeface="Optima"/>
              <a:cs typeface="Optima"/>
            </a:endParaRPr>
          </a:p>
          <a:p>
            <a:pPr marL="228600" indent="-228600">
              <a:buNone/>
            </a:pPr>
            <a:r>
              <a:rPr lang="en-US" sz="1200" dirty="0" smtClean="0">
                <a:latin typeface="Optima"/>
                <a:cs typeface="Optima"/>
              </a:rPr>
              <a:t>3. Good discussion keeps a focus on reasoning. The teacher must scaffold this consistently, getting students to dig deeper.</a:t>
            </a:r>
          </a:p>
          <a:p>
            <a:pPr marL="228600" indent="-228600">
              <a:buNone/>
            </a:pPr>
            <a:endParaRPr lang="en-US" sz="1200" dirty="0" smtClean="0">
              <a:latin typeface="Optima"/>
              <a:cs typeface="Optima"/>
            </a:endParaRPr>
          </a:p>
          <a:p>
            <a:pPr marL="228600" indent="-228600">
              <a:buNone/>
            </a:pPr>
            <a:r>
              <a:rPr lang="en-US" sz="1200" dirty="0" smtClean="0">
                <a:latin typeface="Optima"/>
                <a:cs typeface="Optima"/>
              </a:rPr>
              <a:t>4. Real discussion involves students actually taking up the ideas of other students, responding to them and working with them. </a:t>
            </a:r>
            <a:endParaRPr lang="en-US" dirty="0"/>
          </a:p>
        </p:txBody>
      </p:sp>
      <p:sp>
        <p:nvSpPr>
          <p:cNvPr id="4" name="Slide Number Placeholder 3"/>
          <p:cNvSpPr>
            <a:spLocks noGrp="1"/>
          </p:cNvSpPr>
          <p:nvPr>
            <p:ph type="sldNum" sz="quarter" idx="10"/>
          </p:nvPr>
        </p:nvSpPr>
        <p:spPr/>
        <p:txBody>
          <a:bodyPr/>
          <a:lstStyle/>
          <a:p>
            <a:fld id="{54867F25-4F9C-4467-8924-DFC877DEA6D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26</a:t>
            </a:fld>
            <a:endParaRPr lang="en-US">
              <a:solidFill>
                <a:srgbClr val="000000"/>
              </a:solidFill>
            </a:endParaRPr>
          </a:p>
        </p:txBody>
      </p:sp>
      <p:sp>
        <p:nvSpPr>
          <p:cNvPr id="174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14400" y="4343400"/>
            <a:ext cx="5029200" cy="4125913"/>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r>
              <a:rPr lang="en-US" dirty="0" smtClean="0"/>
              <a:t>Ok, let’s say</a:t>
            </a:r>
            <a:r>
              <a:rPr lang="en-US" baseline="0" dirty="0" smtClean="0"/>
              <a:t> the students have read the complex text about Abraham Lincoln, and you want to engage them in a class discussion.  It goes something like this…</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27</a:t>
            </a:fld>
            <a:endParaRPr lang="en-US">
              <a:solidFill>
                <a:srgbClr val="000000"/>
              </a:solidFill>
            </a:endParaRPr>
          </a:p>
        </p:txBody>
      </p:sp>
      <p:sp>
        <p:nvSpPr>
          <p:cNvPr id="174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14400" y="4343400"/>
            <a:ext cx="5029200" cy="4125913"/>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867F25-4F9C-4467-8924-DFC877DEA6D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29</a:t>
            </a:fld>
            <a:endParaRPr lang="en-US">
              <a:solidFill>
                <a:srgbClr val="000000"/>
              </a:solidFill>
            </a:endParaRPr>
          </a:p>
        </p:txBody>
      </p:sp>
      <p:sp>
        <p:nvSpPr>
          <p:cNvPr id="174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14400" y="4343400"/>
            <a:ext cx="5029200" cy="4125913"/>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867F25-4F9C-4467-8924-DFC877DEA6D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30</a:t>
            </a:fld>
            <a:endParaRPr lang="en-US">
              <a:solidFill>
                <a:srgbClr val="000000"/>
              </a:solidFill>
            </a:endParaRPr>
          </a:p>
        </p:txBody>
      </p:sp>
      <p:sp>
        <p:nvSpPr>
          <p:cNvPr id="174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14400" y="4343400"/>
            <a:ext cx="5029200" cy="4125913"/>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31</a:t>
            </a:fld>
            <a:endParaRPr lang="en-US">
              <a:solidFill>
                <a:srgbClr val="000000"/>
              </a:solidFill>
            </a:endParaRPr>
          </a:p>
        </p:txBody>
      </p:sp>
      <p:sp>
        <p:nvSpPr>
          <p:cNvPr id="174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14400" y="4343400"/>
            <a:ext cx="5029200" cy="4125913"/>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32</a:t>
            </a:fld>
            <a:endParaRPr lang="en-US">
              <a:solidFill>
                <a:srgbClr val="000000"/>
              </a:solidFill>
            </a:endParaRPr>
          </a:p>
        </p:txBody>
      </p:sp>
      <p:sp>
        <p:nvSpPr>
          <p:cNvPr id="174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14400" y="4343400"/>
            <a:ext cx="5029200" cy="4125913"/>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Talk Moves Map gives samples</a:t>
            </a:r>
            <a:r>
              <a:rPr lang="en-US" baseline="0" dirty="0" smtClean="0"/>
              <a:t> of what a teacher might say after a student gives a response.</a:t>
            </a:r>
          </a:p>
          <a:p>
            <a:endParaRPr lang="en-US" baseline="0" dirty="0" smtClean="0"/>
          </a:p>
          <a:p>
            <a:r>
              <a:rPr lang="en-US" baseline="0" dirty="0" smtClean="0"/>
              <a:t>The left column gives talk moves that support the four goals for productive discussions.</a:t>
            </a:r>
          </a:p>
          <a:p>
            <a:endParaRPr lang="en-US" baseline="0" dirty="0" smtClean="0"/>
          </a:p>
          <a:p>
            <a:r>
              <a:rPr lang="en-US" baseline="0" dirty="0" smtClean="0"/>
              <a:t>The right column gives talk moves that the teacher can use to engage students in real world class situations which are not always perfect or “textbook”.  </a:t>
            </a:r>
          </a:p>
          <a:p>
            <a:endParaRPr lang="en-US" baseline="0" dirty="0" smtClean="0"/>
          </a:p>
          <a:p>
            <a:r>
              <a:rPr lang="en-US" baseline="0" dirty="0" smtClean="0"/>
              <a:t>These talk moves will let the students know that the teacher really cares what the student responses are and requires the students to be accountable individually and as a whole class.</a:t>
            </a:r>
          </a:p>
          <a:p>
            <a:endParaRPr lang="en-US" baseline="0" dirty="0" smtClean="0"/>
          </a:p>
          <a:p>
            <a:r>
              <a:rPr lang="en-US" baseline="0" dirty="0" smtClean="0"/>
              <a:t>There are videos of the talk moves that are available online that you may want to share with others or use for professional development at your school.  The sources will be listed at the end.</a:t>
            </a:r>
            <a:endParaRPr lang="en-US" dirty="0"/>
          </a:p>
        </p:txBody>
      </p:sp>
      <p:sp>
        <p:nvSpPr>
          <p:cNvPr id="4" name="Slide Number Placeholder 3"/>
          <p:cNvSpPr>
            <a:spLocks noGrp="1"/>
          </p:cNvSpPr>
          <p:nvPr>
            <p:ph type="sldNum" sz="quarter" idx="10"/>
          </p:nvPr>
        </p:nvSpPr>
        <p:spPr/>
        <p:txBody>
          <a:bodyPr/>
          <a:lstStyle/>
          <a:p>
            <a:fld id="{54867F25-4F9C-4467-8924-DFC877DEA6D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867F25-4F9C-4467-8924-DFC877DEA6D7}"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ADE158D6-22A6-7046-A8AB-B79645EC640D}" type="slidenum">
              <a:rPr lang="en-US">
                <a:solidFill>
                  <a:srgbClr val="000000"/>
                </a:solidFill>
              </a:rPr>
              <a:pPr/>
              <a:t>36</a:t>
            </a:fld>
            <a:endParaRPr lang="en-US">
              <a:solidFill>
                <a:srgbClr val="000000"/>
              </a:solidFill>
            </a:endParaRPr>
          </a:p>
        </p:txBody>
      </p:sp>
      <p:sp>
        <p:nvSpPr>
          <p:cNvPr id="128003" name="Rectangle 2"/>
          <p:cNvSpPr>
            <a:spLocks noGrp="1" noRot="1" noChangeAspect="1" noChangeArrowheads="1"/>
          </p:cNvSpPr>
          <p:nvPr>
            <p:ph type="sldImg"/>
          </p:nvPr>
        </p:nvSpPr>
        <p:spPr>
          <a:solidFill>
            <a:srgbClr val="FFFFFF"/>
          </a:solidFill>
          <a:ln/>
        </p:spPr>
      </p:sp>
      <p:sp>
        <p:nvSpPr>
          <p:cNvPr id="12800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So how can you put it all together?</a:t>
            </a:r>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the way to restart stalled</a:t>
            </a:r>
            <a:r>
              <a:rPr lang="en-US" baseline="0" dirty="0" smtClean="0"/>
              <a:t> language learning in Long Term ELs is by helping them discover how language works in complex texts.</a:t>
            </a:r>
          </a:p>
          <a:p>
            <a:r>
              <a:rPr lang="en-US" baseline="0" dirty="0" smtClean="0"/>
              <a:t>We do this by getting them to notice how meaning relates to various forms and structures in the texts the students are working on and getting them to talk about their observations.</a:t>
            </a:r>
          </a:p>
        </p:txBody>
      </p:sp>
      <p:sp>
        <p:nvSpPr>
          <p:cNvPr id="4" name="Slide Number Placeholder 3"/>
          <p:cNvSpPr>
            <a:spLocks noGrp="1"/>
          </p:cNvSpPr>
          <p:nvPr>
            <p:ph type="sldNum" sz="quarter" idx="10"/>
          </p:nvPr>
        </p:nvSpPr>
        <p:spPr/>
        <p:txBody>
          <a:bodyPr/>
          <a:lstStyle/>
          <a:p>
            <a:fld id="{54867F25-4F9C-4467-8924-DFC877DEA6D7}" type="slidenum">
              <a:rPr lang="en-US" smtClean="0"/>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Teachers need to know what makes a text</a:t>
            </a:r>
            <a:r>
              <a:rPr lang="en-US" baseline="0" dirty="0" smtClean="0"/>
              <a:t> complex:</a:t>
            </a:r>
          </a:p>
          <a:p>
            <a:pPr marL="228600" indent="-228600">
              <a:buAutoNum type="arabicPeriod"/>
            </a:pPr>
            <a:r>
              <a:rPr lang="en-US" baseline="0" dirty="0" smtClean="0"/>
              <a:t>Information density</a:t>
            </a:r>
          </a:p>
          <a:p>
            <a:pPr marL="228600" indent="-228600">
              <a:buAutoNum type="arabicPeriod"/>
            </a:pPr>
            <a:r>
              <a:rPr lang="en-US" baseline="0" dirty="0" smtClean="0"/>
              <a:t>Use of passive voice</a:t>
            </a:r>
          </a:p>
          <a:p>
            <a:pPr marL="228600" indent="-228600">
              <a:buAutoNum type="arabicPeriod"/>
            </a:pPr>
            <a:r>
              <a:rPr lang="en-US" baseline="0" dirty="0" smtClean="0"/>
              <a:t>How time, place and manner can be inserted</a:t>
            </a:r>
          </a:p>
          <a:p>
            <a:pPr marL="228600" indent="-228600">
              <a:buAutoNum type="arabicPeriod"/>
            </a:pPr>
            <a:r>
              <a:rPr lang="en-US" baseline="0" dirty="0" smtClean="0"/>
              <a:t>Uses of metaphoric phrasing</a:t>
            </a:r>
          </a:p>
          <a:p>
            <a:pPr marL="228600" indent="-228600">
              <a:buAutoNum type="arabicPeriod"/>
            </a:pPr>
            <a:r>
              <a:rPr lang="en-US" baseline="0" dirty="0" smtClean="0"/>
              <a:t>How texts cohere/hang together with phrases and clauses</a:t>
            </a:r>
          </a:p>
          <a:p>
            <a:pPr marL="228600" indent="-228600">
              <a:buAutoNum type="arabicPeriod"/>
            </a:pPr>
            <a:endParaRPr lang="en-US" baseline="0" dirty="0" smtClean="0"/>
          </a:p>
          <a:p>
            <a:pPr marL="228600" indent="-228600">
              <a:buNone/>
            </a:pPr>
            <a:r>
              <a:rPr lang="en-US" baseline="0" dirty="0" smtClean="0"/>
              <a:t>They need to examine complex text closely.</a:t>
            </a:r>
          </a:p>
          <a:p>
            <a:pPr marL="228600" indent="-228600">
              <a:buNone/>
            </a:pPr>
            <a:r>
              <a:rPr lang="en-US" baseline="0" dirty="0" smtClean="0"/>
              <a:t>--by themselves</a:t>
            </a:r>
          </a:p>
          <a:p>
            <a:pPr marL="228600" indent="-228600">
              <a:buNone/>
            </a:pPr>
            <a:r>
              <a:rPr lang="en-US" baseline="0" dirty="0" smtClean="0"/>
              <a:t>--with guidance through the process</a:t>
            </a:r>
          </a:p>
          <a:p>
            <a:pPr marL="228600" indent="-228600">
              <a:buNone/>
            </a:pPr>
            <a:r>
              <a:rPr lang="en-US" baseline="0" dirty="0" smtClean="0"/>
              <a:t>--in pairs or groups so different eyes catch different aspects</a:t>
            </a:r>
          </a:p>
          <a:p>
            <a:pPr marL="228600" indent="-228600">
              <a:buNone/>
            </a:pPr>
            <a:r>
              <a:rPr lang="en-US" baseline="0" dirty="0" smtClean="0"/>
              <a:t>--by disagreeing and having to defend their choices so they come to understand better</a:t>
            </a:r>
          </a:p>
        </p:txBody>
      </p:sp>
      <p:sp>
        <p:nvSpPr>
          <p:cNvPr id="4" name="Slide Number Placeholder 3"/>
          <p:cNvSpPr>
            <a:spLocks noGrp="1"/>
          </p:cNvSpPr>
          <p:nvPr>
            <p:ph type="sldNum" sz="quarter" idx="10"/>
          </p:nvPr>
        </p:nvSpPr>
        <p:spPr/>
        <p:txBody>
          <a:bodyPr/>
          <a:lstStyle/>
          <a:p>
            <a:fld id="{54867F25-4F9C-4467-8924-DFC877DEA6D7}" type="slidenum">
              <a:rPr lang="en-US" smtClean="0"/>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the Instructional</a:t>
            </a:r>
            <a:r>
              <a:rPr lang="en-US" baseline="0" dirty="0" smtClean="0"/>
              <a:t> Shifts and apply them to your guiding questions and writing assignments.</a:t>
            </a:r>
          </a:p>
          <a:p>
            <a:endParaRPr lang="en-US" baseline="0" dirty="0" smtClean="0"/>
          </a:p>
          <a:p>
            <a:r>
              <a:rPr lang="en-US" baseline="0" dirty="0" smtClean="0"/>
              <a:t>The last sheet of the handout gives more sentence starter samples and resources for more.</a:t>
            </a:r>
            <a:endParaRPr lang="en-US" dirty="0"/>
          </a:p>
        </p:txBody>
      </p:sp>
      <p:sp>
        <p:nvSpPr>
          <p:cNvPr id="4" name="Slide Number Placeholder 3"/>
          <p:cNvSpPr>
            <a:spLocks noGrp="1"/>
          </p:cNvSpPr>
          <p:nvPr>
            <p:ph type="sldNum" sz="quarter" idx="10"/>
          </p:nvPr>
        </p:nvSpPr>
        <p:spPr/>
        <p:txBody>
          <a:bodyPr/>
          <a:lstStyle/>
          <a:p>
            <a:fld id="{54867F25-4F9C-4467-8924-DFC877DEA6D7}" type="slidenum">
              <a:rPr lang="en-US" smtClean="0"/>
              <a:pPr/>
              <a:t>42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867F25-4F9C-4467-8924-DFC877DEA6D7}" type="slidenum">
              <a:rPr lang="en-US" smtClean="0"/>
              <a:pPr/>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867F25-4F9C-4467-8924-DFC877DEA6D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867F25-4F9C-4467-8924-DFC877DEA6D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867F25-4F9C-4467-8924-DFC877DEA6D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867F25-4F9C-4467-8924-DFC877DEA6D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320040" indent="-320040" eaLnBrk="1" fontAlgn="auto" hangingPunct="1">
              <a:lnSpc>
                <a:spcPct val="90000"/>
              </a:lnSpc>
              <a:spcAft>
                <a:spcPts val="1200"/>
              </a:spcAft>
              <a:buFont typeface="Wingdings"/>
              <a:buChar char=""/>
              <a:defRPr/>
            </a:pPr>
            <a:r>
              <a:rPr lang="en-US" sz="2400" kern="1200" dirty="0" smtClean="0">
                <a:solidFill>
                  <a:schemeClr val="tx1">
                    <a:lumMod val="85000"/>
                    <a:lumOff val="15000"/>
                  </a:schemeClr>
                </a:solidFill>
                <a:latin typeface="+mn-lt"/>
                <a:ea typeface="+mn-ea"/>
                <a:cs typeface="Big Caslon"/>
              </a:rPr>
              <a:t>Much of our knowledge base comes from informational text</a:t>
            </a:r>
          </a:p>
          <a:p>
            <a:pPr marL="320040" indent="-320040" eaLnBrk="1" fontAlgn="auto" hangingPunct="1">
              <a:lnSpc>
                <a:spcPct val="90000"/>
              </a:lnSpc>
              <a:spcAft>
                <a:spcPts val="1200"/>
              </a:spcAft>
              <a:buFont typeface="Wingdings"/>
              <a:buChar char=""/>
              <a:defRPr/>
            </a:pPr>
            <a:r>
              <a:rPr lang="en-US" sz="2400" kern="1200" dirty="0" smtClean="0">
                <a:solidFill>
                  <a:schemeClr val="tx1">
                    <a:lumMod val="85000"/>
                    <a:lumOff val="15000"/>
                  </a:schemeClr>
                </a:solidFill>
                <a:latin typeface="+mn-lt"/>
                <a:ea typeface="+mn-ea"/>
                <a:cs typeface="Big Caslon"/>
              </a:rPr>
              <a:t>Informational text makes up vast majority of required reading in college/workplace (80%)</a:t>
            </a:r>
          </a:p>
          <a:p>
            <a:pPr marL="320040" indent="-320040" eaLnBrk="1" fontAlgn="auto" hangingPunct="1">
              <a:lnSpc>
                <a:spcPct val="90000"/>
              </a:lnSpc>
              <a:spcAft>
                <a:spcPts val="1200"/>
              </a:spcAft>
              <a:buFont typeface="Wingdings"/>
              <a:buChar char=""/>
              <a:defRPr/>
            </a:pPr>
            <a:r>
              <a:rPr lang="en-US" sz="2400" dirty="0" smtClean="0">
                <a:solidFill>
                  <a:schemeClr val="tx1">
                    <a:lumMod val="85000"/>
                    <a:lumOff val="15000"/>
                  </a:schemeClr>
                </a:solidFill>
                <a:ea typeface="+mn-ea"/>
                <a:cs typeface="Big Caslon"/>
              </a:rPr>
              <a:t>Informational text harder for students to comprehend than narrative text</a:t>
            </a:r>
            <a:endParaRPr lang="en-US" sz="2400" kern="1200" dirty="0" smtClean="0">
              <a:solidFill>
                <a:schemeClr val="tx1">
                  <a:lumMod val="85000"/>
                  <a:lumOff val="15000"/>
                </a:schemeClr>
              </a:solidFill>
              <a:latin typeface="+mn-lt"/>
              <a:ea typeface="+mn-ea"/>
              <a:cs typeface="Big Caslon"/>
            </a:endParaRPr>
          </a:p>
          <a:p>
            <a:pPr marL="320040" indent="-320040" eaLnBrk="1" fontAlgn="auto" hangingPunct="1">
              <a:lnSpc>
                <a:spcPct val="90000"/>
              </a:lnSpc>
              <a:spcAft>
                <a:spcPts val="1200"/>
              </a:spcAft>
              <a:buFont typeface="Wingdings"/>
              <a:buChar char=""/>
              <a:defRPr/>
            </a:pPr>
            <a:r>
              <a:rPr lang="en-US" sz="2400" kern="1200" dirty="0" smtClean="0">
                <a:solidFill>
                  <a:schemeClr val="tx1">
                    <a:lumMod val="85000"/>
                    <a:lumOff val="15000"/>
                  </a:schemeClr>
                </a:solidFill>
                <a:latin typeface="+mn-lt"/>
                <a:ea typeface="+mn-ea"/>
                <a:cs typeface="Big Caslon"/>
              </a:rPr>
              <a:t>Yet students are asked to read very little of it in elementary (7 - 15%) and middle school</a:t>
            </a:r>
          </a:p>
          <a:p>
            <a:pPr marL="320040" indent="-320040" eaLnBrk="1" fontAlgn="auto" hangingPunct="1">
              <a:lnSpc>
                <a:spcPct val="90000"/>
              </a:lnSpc>
              <a:spcAft>
                <a:spcPts val="1200"/>
              </a:spcAft>
              <a:buFont typeface="Wingdings"/>
              <a:buChar char=""/>
              <a:defRPr/>
            </a:pPr>
            <a:r>
              <a:rPr lang="en-US" sz="2400" kern="1200" dirty="0" smtClean="0">
                <a:solidFill>
                  <a:schemeClr val="tx1">
                    <a:lumMod val="85000"/>
                    <a:lumOff val="15000"/>
                  </a:schemeClr>
                </a:solidFill>
                <a:latin typeface="+mn-lt"/>
                <a:ea typeface="+mn-ea"/>
                <a:cs typeface="Big Caslon"/>
              </a:rPr>
              <a:t>CCSS moves percentages to </a:t>
            </a:r>
          </a:p>
          <a:p>
            <a:pPr marL="640080" lvl="1" indent="-274320" eaLnBrk="1" fontAlgn="auto" hangingPunct="1">
              <a:lnSpc>
                <a:spcPct val="90000"/>
              </a:lnSpc>
              <a:spcAft>
                <a:spcPts val="1200"/>
              </a:spcAft>
              <a:buFont typeface="Wingdings 2"/>
              <a:buChar char=""/>
              <a:defRPr/>
            </a:pPr>
            <a:r>
              <a:rPr lang="en-US" sz="2100" kern="1200" dirty="0" smtClean="0">
                <a:solidFill>
                  <a:schemeClr val="tx1">
                    <a:lumMod val="85000"/>
                    <a:lumOff val="15000"/>
                  </a:schemeClr>
                </a:solidFill>
                <a:latin typeface="+mn-lt"/>
                <a:ea typeface="+mn-ea"/>
                <a:cs typeface="Big Caslon"/>
              </a:rPr>
              <a:t>50:50 at elementary level </a:t>
            </a:r>
          </a:p>
          <a:p>
            <a:pPr marL="640080" lvl="1" indent="-274320" eaLnBrk="1" fontAlgn="auto" hangingPunct="1">
              <a:lnSpc>
                <a:spcPct val="90000"/>
              </a:lnSpc>
              <a:spcAft>
                <a:spcPts val="1200"/>
              </a:spcAft>
              <a:buFont typeface="Wingdings 2"/>
              <a:buChar char=""/>
              <a:defRPr/>
            </a:pPr>
            <a:r>
              <a:rPr lang="en-US" sz="2100" kern="1200" dirty="0" smtClean="0">
                <a:solidFill>
                  <a:schemeClr val="tx1">
                    <a:lumMod val="85000"/>
                    <a:lumOff val="15000"/>
                  </a:schemeClr>
                </a:solidFill>
                <a:latin typeface="+mn-lt"/>
                <a:ea typeface="+mn-ea"/>
                <a:cs typeface="Big Caslon"/>
              </a:rPr>
              <a:t>75:25 at secondary level (includes ELA, science, social studies)</a:t>
            </a:r>
            <a:endParaRPr lang="en-US" sz="2100" kern="1200" dirty="0" smtClean="0">
              <a:solidFill>
                <a:schemeClr val="tx1">
                  <a:lumMod val="75000"/>
                  <a:lumOff val="25000"/>
                </a:schemeClr>
              </a:solidFill>
              <a:latin typeface="+mn-lt"/>
              <a:ea typeface="ＭＳ Ｐゴシック" pitchFamily="31" charset="-128"/>
              <a:cs typeface="Big Caslon"/>
            </a:endParaRPr>
          </a:p>
          <a:p>
            <a:endParaRPr lang="en-US" dirty="0"/>
          </a:p>
        </p:txBody>
      </p:sp>
      <p:sp>
        <p:nvSpPr>
          <p:cNvPr id="4" name="Slide Number Placeholder 3"/>
          <p:cNvSpPr>
            <a:spLocks noGrp="1"/>
          </p:cNvSpPr>
          <p:nvPr>
            <p:ph type="sldNum" sz="quarter" idx="10"/>
          </p:nvPr>
        </p:nvSpPr>
        <p:spPr/>
        <p:txBody>
          <a:bodyPr/>
          <a:lstStyle/>
          <a:p>
            <a:fld id="{54867F25-4F9C-4467-8924-DFC877DEA6D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20040" indent="-320040" eaLnBrk="1" fontAlgn="auto" hangingPunct="1">
              <a:spcAft>
                <a:spcPts val="1200"/>
              </a:spcAft>
              <a:buFont typeface="Wingdings"/>
              <a:buChar char=""/>
              <a:defRPr/>
            </a:pPr>
            <a:r>
              <a:rPr lang="en-US" sz="1200" kern="1200" dirty="0" smtClean="0">
                <a:solidFill>
                  <a:schemeClr val="tx1"/>
                </a:solidFill>
                <a:latin typeface="+mn-lt"/>
                <a:ea typeface="+mn-ea"/>
                <a:cs typeface="Big Caslon"/>
              </a:rPr>
              <a:t>Most college and workplace writing is evidence-based and expository in nature (not narrative)</a:t>
            </a:r>
          </a:p>
          <a:p>
            <a:pPr marL="320040" indent="-320040" eaLnBrk="1" fontAlgn="auto" hangingPunct="1">
              <a:spcAft>
                <a:spcPts val="1200"/>
              </a:spcAft>
              <a:buFont typeface="Wingdings"/>
              <a:buChar char=""/>
              <a:defRPr/>
            </a:pPr>
            <a:r>
              <a:rPr lang="en-US" sz="1200" dirty="0" smtClean="0">
                <a:ea typeface="+mn-ea"/>
                <a:cs typeface="Big Caslon"/>
              </a:rPr>
              <a:t>Ability to cite evidence differentiates student performance on NAEP (</a:t>
            </a:r>
            <a:r>
              <a:rPr lang="en-US" dirty="0" smtClean="0"/>
              <a:t>National Assessment of Educational Progress) </a:t>
            </a:r>
            <a:endParaRPr lang="en-US" sz="1200" dirty="0" smtClean="0">
              <a:ea typeface="+mn-ea"/>
              <a:cs typeface="Big Caslon"/>
            </a:endParaRPr>
          </a:p>
          <a:p>
            <a:pPr marL="320040" indent="-320040" eaLnBrk="1" fontAlgn="auto" hangingPunct="1">
              <a:spcAft>
                <a:spcPts val="1200"/>
              </a:spcAft>
              <a:buFont typeface="Wingdings"/>
              <a:buChar char=""/>
              <a:defRPr/>
            </a:pPr>
            <a:r>
              <a:rPr lang="en-US" sz="1200" dirty="0" smtClean="0">
                <a:ea typeface="+mn-ea"/>
                <a:cs typeface="Big Caslon"/>
              </a:rPr>
              <a:t>Standards in writing ask students to respond to evidence-based writing prompts (inform/argue)</a:t>
            </a:r>
          </a:p>
          <a:p>
            <a:pPr marL="320040" indent="-320040" eaLnBrk="1" fontAlgn="auto" hangingPunct="1">
              <a:spcAft>
                <a:spcPts val="1200"/>
              </a:spcAft>
              <a:buFont typeface="Wingdings"/>
              <a:buChar char=""/>
              <a:defRPr/>
            </a:pPr>
            <a:r>
              <a:rPr lang="en-US" sz="1200" kern="1200" dirty="0" smtClean="0">
                <a:solidFill>
                  <a:schemeClr val="tx1"/>
                </a:solidFill>
                <a:latin typeface="+mn-lt"/>
                <a:ea typeface="+mn-ea"/>
                <a:cs typeface="Big Caslon"/>
              </a:rPr>
              <a:t>Standards in speaking and listening require students to prepare for and refer to evidence on ideas under discussion</a:t>
            </a:r>
          </a:p>
          <a:p>
            <a:pPr marL="320040" indent="-320040" eaLnBrk="1" fontAlgn="auto" hangingPunct="1">
              <a:spcAft>
                <a:spcPts val="1200"/>
              </a:spcAft>
              <a:buFont typeface="Wingdings"/>
              <a:buChar char=""/>
              <a:defRPr/>
            </a:pPr>
            <a:r>
              <a:rPr lang="en-US" sz="1200" kern="1200" dirty="0" smtClean="0">
                <a:solidFill>
                  <a:schemeClr val="tx1"/>
                </a:solidFill>
                <a:latin typeface="+mn-lt"/>
                <a:ea typeface="+mn-ea"/>
                <a:cs typeface="Big Caslon"/>
              </a:rPr>
              <a:t>Standards in reading require students to respond to </a:t>
            </a:r>
            <a:br>
              <a:rPr lang="en-US" sz="1200" kern="1200" dirty="0" smtClean="0">
                <a:solidFill>
                  <a:schemeClr val="tx1"/>
                </a:solidFill>
                <a:latin typeface="+mn-lt"/>
                <a:ea typeface="+mn-ea"/>
                <a:cs typeface="Big Caslon"/>
              </a:rPr>
            </a:br>
            <a:r>
              <a:rPr lang="en-US" sz="1200" kern="1200" dirty="0" smtClean="0">
                <a:solidFill>
                  <a:schemeClr val="tx1"/>
                </a:solidFill>
                <a:latin typeface="+mn-lt"/>
                <a:ea typeface="+mn-ea"/>
                <a:cs typeface="Big Caslon"/>
              </a:rPr>
              <a:t>text-dependent questions with evidence-based claims</a:t>
            </a:r>
          </a:p>
          <a:p>
            <a:endParaRPr lang="en-US" dirty="0"/>
          </a:p>
        </p:txBody>
      </p:sp>
      <p:sp>
        <p:nvSpPr>
          <p:cNvPr id="4" name="Slide Number Placeholder 3"/>
          <p:cNvSpPr>
            <a:spLocks noGrp="1"/>
          </p:cNvSpPr>
          <p:nvPr>
            <p:ph type="sldNum" sz="quarter" idx="10"/>
          </p:nvPr>
        </p:nvSpPr>
        <p:spPr/>
        <p:txBody>
          <a:bodyPr/>
          <a:lstStyle/>
          <a:p>
            <a:fld id="{54867F25-4F9C-4467-8924-DFC877DEA6D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3A5B7E-00EB-4F34-AAB2-6F7136AB32DC}"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07736-7493-4A79-B4AA-AB6BE80AEB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A5B7E-00EB-4F34-AAB2-6F7136AB32DC}"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07736-7493-4A79-B4AA-AB6BE80AEB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A5B7E-00EB-4F34-AAB2-6F7136AB32DC}"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07736-7493-4A79-B4AA-AB6BE80AEB5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DDBD04-CA23-4A55-9A71-40981B65AF80}"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AB92D-7F1C-42C6-B7B8-A4C5733035A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DBD04-CA23-4A55-9A71-40981B65AF80}"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AB92D-7F1C-42C6-B7B8-A4C5733035A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DDBD04-CA23-4A55-9A71-40981B65AF80}"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AB92D-7F1C-42C6-B7B8-A4C5733035A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DDBD04-CA23-4A55-9A71-40981B65AF80}"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AB92D-7F1C-42C6-B7B8-A4C5733035AF}"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DDBD04-CA23-4A55-9A71-40981B65AF80}" type="datetimeFigureOut">
              <a:rPr lang="en-US" smtClean="0"/>
              <a:pPr/>
              <a:t>9/9/2014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BAB92D-7F1C-42C6-B7B8-A4C5733035A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DDBD04-CA23-4A55-9A71-40981B65AF80}" type="datetimeFigureOut">
              <a:rPr lang="en-US" smtClean="0"/>
              <a:pPr/>
              <a:t>9/9/2014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BAB92D-7F1C-42C6-B7B8-A4C5733035A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DBD04-CA23-4A55-9A71-40981B65AF80}" type="datetimeFigureOut">
              <a:rPr lang="en-US" smtClean="0"/>
              <a:pPr/>
              <a:t>9/9/2014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BAB92D-7F1C-42C6-B7B8-A4C5733035A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DBD04-CA23-4A55-9A71-40981B65AF80}"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AB92D-7F1C-42C6-B7B8-A4C5733035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A5B7E-00EB-4F34-AAB2-6F7136AB32DC}"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07736-7493-4A79-B4AA-AB6BE80AEB5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DBD04-CA23-4A55-9A71-40981B65AF80}"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BAB92D-7F1C-42C6-B7B8-A4C5733035AF}"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DBD04-CA23-4A55-9A71-40981B65AF80}"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AB92D-7F1C-42C6-B7B8-A4C5733035A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DBD04-CA23-4A55-9A71-40981B65AF80}"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BAB92D-7F1C-42C6-B7B8-A4C5733035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3A5B7E-00EB-4F34-AAB2-6F7136AB32DC}"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07736-7493-4A79-B4AA-AB6BE80AEB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3A5B7E-00EB-4F34-AAB2-6F7136AB32DC}"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07736-7493-4A79-B4AA-AB6BE80AEB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3A5B7E-00EB-4F34-AAB2-6F7136AB32DC}" type="datetimeFigureOut">
              <a:rPr lang="en-US" smtClean="0"/>
              <a:pPr/>
              <a:t>9/9/2014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E07736-7493-4A79-B4AA-AB6BE80AEB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3A5B7E-00EB-4F34-AAB2-6F7136AB32DC}" type="datetimeFigureOut">
              <a:rPr lang="en-US" smtClean="0"/>
              <a:pPr/>
              <a:t>9/9/2014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E07736-7493-4A79-B4AA-AB6BE80AEB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3A5B7E-00EB-4F34-AAB2-6F7136AB32DC}" type="datetimeFigureOut">
              <a:rPr lang="en-US" smtClean="0"/>
              <a:pPr/>
              <a:t>9/9/2014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E07736-7493-4A79-B4AA-AB6BE80AEB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3A5B7E-00EB-4F34-AAB2-6F7136AB32DC}"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07736-7493-4A79-B4AA-AB6BE80AEB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3A5B7E-00EB-4F34-AAB2-6F7136AB32DC}"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07736-7493-4A79-B4AA-AB6BE80AEB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3A5B7E-00EB-4F34-AAB2-6F7136AB32DC}" type="datetimeFigureOut">
              <a:rPr lang="en-US" smtClean="0"/>
              <a:pPr/>
              <a:t>9/9/2014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07736-7493-4A79-B4AA-AB6BE80AEB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DBD04-CA23-4A55-9A71-40981B65AF80}" type="datetimeFigureOut">
              <a:rPr lang="en-US" smtClean="0"/>
              <a:pPr/>
              <a:t>9/9/2014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BAB92D-7F1C-42C6-B7B8-A4C5733035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arde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22.jpeg"/><Relationship Id="rId2" Type="http://schemas.openxmlformats.org/officeDocument/2006/relationships/diagramData" Target="../diagrams/data18.xml"/><Relationship Id="rId1" Type="http://schemas.openxmlformats.org/officeDocument/2006/relationships/slideLayout" Target="../slideLayouts/slideLayout1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10" Type="http://schemas.openxmlformats.org/officeDocument/2006/relationships/image" Target="../media/image25.jpeg"/><Relationship Id="rId4" Type="http://schemas.openxmlformats.org/officeDocument/2006/relationships/diagramLayout" Target="../diagrams/layout19.xml"/><Relationship Id="rId9" Type="http://schemas.openxmlformats.org/officeDocument/2006/relationships/image" Target="../media/image2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commoncoreworks.org/domain/111"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www.wordgeneration.org/move2.html" TargetMode="External"/><Relationship Id="rId5" Type="http://schemas.openxmlformats.org/officeDocument/2006/relationships/hyperlink" Target="http://www.textproject.org/" TargetMode="External"/><Relationship Id="rId4" Type="http://schemas.openxmlformats.org/officeDocument/2006/relationships/hyperlink" Target="http://www.commoncoreworks.org/domain/108"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William.king@cms.k12.nc.us" TargetMode="External"/><Relationship Id="rId2" Type="http://schemas.openxmlformats.org/officeDocument/2006/relationships/hyperlink" Target="mailto:Kristen.baker@cms.k12.nc.u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gif"/><Relationship Id="rId7"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wmf"/><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CCFF"/>
          </a:solidFill>
        </p:spPr>
        <p:txBody>
          <a:bodyPr>
            <a:normAutofit/>
          </a:bodyPr>
          <a:lstStyle/>
          <a:p>
            <a:r>
              <a:rPr lang="en-US" sz="3200" b="1" dirty="0"/>
              <a:t>Helping ELLs Become Academic Language</a:t>
            </a:r>
            <a:br>
              <a:rPr lang="en-US" sz="3200" b="1" dirty="0"/>
            </a:br>
            <a:r>
              <a:rPr lang="en-US" sz="3200" b="1" dirty="0"/>
              <a:t>Learners</a:t>
            </a:r>
            <a:endParaRPr lang="en-US" sz="3200" dirty="0"/>
          </a:p>
        </p:txBody>
      </p:sp>
      <p:graphicFrame>
        <p:nvGraphicFramePr>
          <p:cNvPr id="4" name="Content Placeholder 3"/>
          <p:cNvGraphicFramePr>
            <a:graphicFrameLocks noGrp="1"/>
          </p:cNvGraphicFramePr>
          <p:nvPr>
            <p:ph idx="1"/>
          </p:nvPr>
        </p:nvGraphicFramePr>
        <p:xfrm>
          <a:off x="152400" y="838200"/>
          <a:ext cx="9220200" cy="6019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3276600" y="457200"/>
          <a:ext cx="5486400" cy="6400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 4"/>
          <p:cNvSpPr/>
          <p:nvPr/>
        </p:nvSpPr>
        <p:spPr>
          <a:xfrm rot="35268">
            <a:off x="5570494" y="1989023"/>
            <a:ext cx="1533066" cy="15468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b="0" kern="12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2" name="Picture 12" descr="http://www.asdk12.org/media/anchorage/globalmedia/images/rti/tier_graphic.gif"/>
          <p:cNvPicPr>
            <a:picLocks noChangeAspect="1" noChangeArrowheads="1"/>
          </p:cNvPicPr>
          <p:nvPr/>
        </p:nvPicPr>
        <p:blipFill>
          <a:blip r:embed="rId3" cstate="print"/>
          <a:srcRect/>
          <a:stretch>
            <a:fillRect/>
          </a:stretch>
        </p:blipFill>
        <p:spPr bwMode="auto">
          <a:xfrm>
            <a:off x="6084877" y="628650"/>
            <a:ext cx="2860696" cy="3409950"/>
          </a:xfrm>
          <a:prstGeom prst="rect">
            <a:avLst/>
          </a:prstGeom>
          <a:noFill/>
        </p:spPr>
      </p:pic>
      <p:sp>
        <p:nvSpPr>
          <p:cNvPr id="3" name="Content Placeholder 2"/>
          <p:cNvSpPr>
            <a:spLocks noGrp="1"/>
          </p:cNvSpPr>
          <p:nvPr>
            <p:ph idx="1"/>
          </p:nvPr>
        </p:nvSpPr>
        <p:spPr>
          <a:xfrm>
            <a:off x="533400" y="1828800"/>
            <a:ext cx="3962400" cy="4525963"/>
          </a:xfrm>
        </p:spPr>
        <p:txBody>
          <a:bodyPr/>
          <a:lstStyle/>
          <a:p>
            <a:r>
              <a:rPr lang="en-US" dirty="0" smtClean="0"/>
              <a:t>Regular Practice with </a:t>
            </a:r>
            <a:r>
              <a:rPr lang="en-US" b="1" dirty="0" smtClean="0"/>
              <a:t>complex text </a:t>
            </a:r>
            <a:r>
              <a:rPr lang="en-US" dirty="0" smtClean="0"/>
              <a:t>and its </a:t>
            </a:r>
            <a:r>
              <a:rPr lang="en-US" b="1" dirty="0" smtClean="0"/>
              <a:t>academic vocabulary</a:t>
            </a:r>
            <a:endParaRPr lang="en-US" b="1" dirty="0"/>
          </a:p>
        </p:txBody>
      </p:sp>
      <p:pic>
        <p:nvPicPr>
          <p:cNvPr id="40970" name="Picture 10" descr="http://www.scholastic.com/teachers/sites/default/files/posts/u69/images/mblexilelevels_wicc.png"/>
          <p:cNvPicPr>
            <a:picLocks noChangeAspect="1" noChangeArrowheads="1"/>
          </p:cNvPicPr>
          <p:nvPr/>
        </p:nvPicPr>
        <p:blipFill>
          <a:blip r:embed="rId4" cstate="print"/>
          <a:srcRect/>
          <a:stretch>
            <a:fillRect/>
          </a:stretch>
        </p:blipFill>
        <p:spPr bwMode="auto">
          <a:xfrm>
            <a:off x="1447800" y="4162425"/>
            <a:ext cx="5619750" cy="2695575"/>
          </a:xfrm>
          <a:prstGeom prst="rect">
            <a:avLst/>
          </a:prstGeom>
          <a:noFill/>
        </p:spPr>
      </p:pic>
      <p:sp>
        <p:nvSpPr>
          <p:cNvPr id="11" name="Rectangle 10"/>
          <p:cNvSpPr/>
          <p:nvPr/>
        </p:nvSpPr>
        <p:spPr>
          <a:xfrm>
            <a:off x="1143000" y="457200"/>
            <a:ext cx="616252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Instructional Shift #3</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186A5"/>
          </a:solidFill>
        </p:spPr>
        <p:txBody>
          <a:bodyPr>
            <a:normAutofit fontScale="90000"/>
          </a:bodyPr>
          <a:lstStyle/>
          <a:p>
            <a:r>
              <a:rPr lang="en-US" dirty="0" smtClean="0">
                <a:solidFill>
                  <a:schemeClr val="bg1"/>
                </a:solidFill>
              </a:rPr>
              <a:t>So what is the </a:t>
            </a:r>
            <a:r>
              <a:rPr lang="en-US" b="1" dirty="0" smtClean="0">
                <a:solidFill>
                  <a:schemeClr val="bg1"/>
                </a:solidFill>
              </a:rPr>
              <a:t>Paradigm Shift </a:t>
            </a:r>
            <a:r>
              <a:rPr lang="en-US" dirty="0" smtClean="0">
                <a:solidFill>
                  <a:schemeClr val="bg1"/>
                </a:solidFill>
              </a:rPr>
              <a:t>for ELLs?</a:t>
            </a:r>
            <a:endParaRPr lang="en-US" dirty="0">
              <a:solidFill>
                <a:schemeClr val="bg1"/>
              </a:solidFill>
            </a:endParaRPr>
          </a:p>
        </p:txBody>
      </p:sp>
      <p:graphicFrame>
        <p:nvGraphicFramePr>
          <p:cNvPr id="4" name="Content Placeholder 3"/>
          <p:cNvGraphicFramePr>
            <a:graphicFrameLocks noGrp="1"/>
          </p:cNvGraphicFramePr>
          <p:nvPr>
            <p:ph idx="1"/>
          </p:nvPr>
        </p:nvGraphicFramePr>
        <p:xfrm>
          <a:off x="381000" y="1600200"/>
          <a:ext cx="82296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0" y="5934670"/>
            <a:ext cx="5107617"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Paradigm Shift </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Rectangle 5"/>
          <p:cNvSpPr/>
          <p:nvPr/>
        </p:nvSpPr>
        <p:spPr>
          <a:xfrm rot="20888700">
            <a:off x="75173" y="2063270"/>
            <a:ext cx="6883872" cy="1446550"/>
          </a:xfrm>
          <a:prstGeom prst="rect">
            <a:avLst/>
          </a:prstGeom>
          <a:noFill/>
          <a:scene3d>
            <a:camera prst="perspectiveContrastingRightFacing"/>
            <a:lightRig rig="threePt" dir="t"/>
          </a:scene3d>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88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Complex Texts</a:t>
            </a:r>
            <a:endParaRPr lang="en-US" sz="8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B68B8"/>
          </a:solidFill>
        </p:spPr>
        <p:txBody>
          <a:bodyPr/>
          <a:lstStyle/>
          <a:p>
            <a:r>
              <a:rPr lang="en-US" dirty="0" smtClean="0">
                <a:solidFill>
                  <a:schemeClr val="bg1"/>
                </a:solidFill>
              </a:rPr>
              <a:t>Complex Texts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Common Core and ELLs</a:t>
            </a:r>
          </a:p>
          <a:p>
            <a:pPr lvl="1"/>
            <a:r>
              <a:rPr lang="en-US" dirty="0" smtClean="0"/>
              <a:t>CCSS adopted by many states</a:t>
            </a:r>
          </a:p>
          <a:p>
            <a:pPr lvl="1"/>
            <a:r>
              <a:rPr lang="en-US" dirty="0" smtClean="0"/>
              <a:t>Addresses the “dumbing down” of curricula</a:t>
            </a:r>
          </a:p>
          <a:p>
            <a:pPr lvl="1"/>
            <a:r>
              <a:rPr lang="en-US" dirty="0" smtClean="0"/>
              <a:t>Prepares students to be “college and career ready”</a:t>
            </a:r>
          </a:p>
          <a:p>
            <a:pPr lvl="1"/>
            <a:r>
              <a:rPr lang="en-US" dirty="0" smtClean="0"/>
              <a:t>After many years of scripted curricula, how to change teaching?</a:t>
            </a:r>
          </a:p>
          <a:p>
            <a:pPr lvl="1"/>
            <a:endParaRPr lang="en-US" dirty="0" smtClean="0"/>
          </a:p>
        </p:txBody>
      </p:sp>
      <p:sp>
        <p:nvSpPr>
          <p:cNvPr id="4" name="Rectangle 3"/>
          <p:cNvSpPr/>
          <p:nvPr/>
        </p:nvSpPr>
        <p:spPr>
          <a:xfrm>
            <a:off x="1600200" y="6096000"/>
            <a:ext cx="6172200" cy="338554"/>
          </a:xfrm>
          <a:prstGeom prst="rect">
            <a:avLst/>
          </a:prstGeom>
        </p:spPr>
        <p:txBody>
          <a:bodyPr wrap="square">
            <a:spAutoFit/>
          </a:bodyPr>
          <a:lstStyle/>
          <a:p>
            <a:r>
              <a:rPr lang="en-US" sz="1600" dirty="0" smtClean="0"/>
              <a:t>(Based on the work of Lily Wong Fillmore and Charles Fillmore)</a:t>
            </a:r>
            <a:endParaRPr lang="en-US" sz="1600" dirty="0"/>
          </a:p>
        </p:txBody>
      </p:sp>
      <p:sp>
        <p:nvSpPr>
          <p:cNvPr id="6" name="Rectangle 5"/>
          <p:cNvSpPr/>
          <p:nvPr/>
        </p:nvSpPr>
        <p:spPr>
          <a:xfrm>
            <a:off x="609600" y="5181600"/>
            <a:ext cx="8033994" cy="523220"/>
          </a:xfrm>
          <a:prstGeom prst="rect">
            <a:avLst/>
          </a:prstGeom>
          <a:noFill/>
        </p:spPr>
        <p:txBody>
          <a:bodyPr wrap="none" lIns="91440" tIns="45720" rIns="91440" bIns="45720">
            <a:spAutoFit/>
          </a:bodyPr>
          <a:lstStyle/>
          <a:p>
            <a:pPr algn="ct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What about ELLs?  Can they participate?  How?</a:t>
            </a:r>
            <a:endPar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5-Point Star 6"/>
          <p:cNvSpPr/>
          <p:nvPr/>
        </p:nvSpPr>
        <p:spPr>
          <a:xfrm>
            <a:off x="0" y="5181600"/>
            <a:ext cx="6096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B68B8"/>
          </a:solidFill>
        </p:spPr>
        <p:txBody>
          <a:bodyPr>
            <a:normAutofit fontScale="90000"/>
          </a:bodyPr>
          <a:lstStyle/>
          <a:p>
            <a:r>
              <a:rPr lang="en-US" dirty="0" smtClean="0">
                <a:solidFill>
                  <a:schemeClr val="bg1"/>
                </a:solidFill>
              </a:rPr>
              <a:t>What have been the teaching practices for ELLs?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Simplification of the L2 learning process</a:t>
            </a:r>
          </a:p>
          <a:p>
            <a:pPr lvl="1"/>
            <a:r>
              <a:rPr lang="en-US" dirty="0" smtClean="0"/>
              <a:t>Comprehension is all that matters</a:t>
            </a:r>
          </a:p>
          <a:p>
            <a:pPr lvl="1"/>
            <a:r>
              <a:rPr lang="en-US" dirty="0" smtClean="0"/>
              <a:t>Students should feel no anxiety in learning</a:t>
            </a:r>
          </a:p>
          <a:p>
            <a:pPr lvl="1"/>
            <a:r>
              <a:rPr lang="en-US" dirty="0" smtClean="0"/>
              <a:t>Scaffolding means “front-loading” all information</a:t>
            </a:r>
          </a:p>
          <a:p>
            <a:pPr lvl="1"/>
            <a:r>
              <a:rPr lang="en-US" dirty="0" smtClean="0"/>
              <a:t>Use of simplified texts which were created for struggling readers, not ELLs</a:t>
            </a:r>
          </a:p>
          <a:p>
            <a:pPr lvl="1"/>
            <a:r>
              <a:rPr lang="en-US" dirty="0" smtClean="0"/>
              <a:t>Students have had no exposure to other, more formal registers of language (oral and written)</a:t>
            </a:r>
            <a:endParaRPr lang="en-US" dirty="0"/>
          </a:p>
        </p:txBody>
      </p:sp>
      <p:sp>
        <p:nvSpPr>
          <p:cNvPr id="4" name="Rectangle 3"/>
          <p:cNvSpPr/>
          <p:nvPr/>
        </p:nvSpPr>
        <p:spPr>
          <a:xfrm>
            <a:off x="1600200" y="6019800"/>
            <a:ext cx="6324600" cy="338554"/>
          </a:xfrm>
          <a:prstGeom prst="rect">
            <a:avLst/>
          </a:prstGeom>
        </p:spPr>
        <p:txBody>
          <a:bodyPr wrap="square">
            <a:spAutoFit/>
          </a:bodyPr>
          <a:lstStyle/>
          <a:p>
            <a:r>
              <a:rPr lang="en-US" sz="1600" dirty="0" smtClean="0"/>
              <a:t>(Based on the work of Lily Wong Fillmore and Charles Fillmore)</a:t>
            </a:r>
            <a:endParaRPr lang="en-U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B68B8"/>
          </a:solidFill>
        </p:spPr>
        <p:txBody>
          <a:bodyPr/>
          <a:lstStyle/>
          <a:p>
            <a:r>
              <a:rPr lang="en-US" dirty="0" smtClean="0">
                <a:solidFill>
                  <a:schemeClr val="bg1"/>
                </a:solidFill>
              </a:rPr>
              <a:t>The Result for ELLs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Too many years in segregated ESL classes (</a:t>
            </a:r>
            <a:r>
              <a:rPr lang="en-US" dirty="0" err="1" smtClean="0"/>
              <a:t>Valdés</a:t>
            </a:r>
            <a:r>
              <a:rPr lang="en-US" dirty="0" smtClean="0"/>
              <a:t>, 2001)</a:t>
            </a:r>
          </a:p>
          <a:p>
            <a:r>
              <a:rPr lang="en-US" dirty="0" smtClean="0"/>
              <a:t>ESL classes focused on the newly arrived</a:t>
            </a:r>
          </a:p>
          <a:p>
            <a:r>
              <a:rPr lang="en-US" dirty="0" smtClean="0"/>
              <a:t>No real curriculum for ELLs (scope and sequence)</a:t>
            </a:r>
          </a:p>
          <a:p>
            <a:r>
              <a:rPr lang="en-US" dirty="0" smtClean="0"/>
              <a:t>Little progress in the register needed for school</a:t>
            </a:r>
          </a:p>
          <a:p>
            <a:r>
              <a:rPr lang="en-US" dirty="0" smtClean="0"/>
              <a:t>Long-term ELLs!  (Menken &amp; </a:t>
            </a:r>
            <a:r>
              <a:rPr lang="en-US" dirty="0" err="1" smtClean="0"/>
              <a:t>Kleyn</a:t>
            </a:r>
            <a:r>
              <a:rPr lang="en-US" dirty="0" smtClean="0"/>
              <a:t>, 2010)</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lstStyle/>
          <a:p>
            <a:pPr>
              <a:buNone/>
            </a:pPr>
            <a:endParaRPr lang="en-US" dirty="0" smtClean="0"/>
          </a:p>
          <a:p>
            <a:pPr>
              <a:buNone/>
            </a:pPr>
            <a:r>
              <a:rPr lang="en-US" b="1" dirty="0" smtClean="0"/>
              <a:t>Abraham Lincoln’s childhood</a:t>
            </a:r>
          </a:p>
          <a:p>
            <a:pPr>
              <a:buNone/>
            </a:pPr>
            <a:endParaRPr lang="en-US" dirty="0" smtClean="0"/>
          </a:p>
          <a:p>
            <a:pPr>
              <a:buNone/>
            </a:pPr>
            <a:r>
              <a:rPr lang="en-US" sz="3600" dirty="0" smtClean="0"/>
              <a:t>		Abe had to work and did not get to go to school very often.  But he loved to read books and would read whenever he got the chance.  Math was also a favorite subject for Abe.</a:t>
            </a:r>
            <a:endParaRPr lang="en-US" sz="3600" dirty="0"/>
          </a:p>
        </p:txBody>
      </p:sp>
      <p:sp>
        <p:nvSpPr>
          <p:cNvPr id="2" name="Title 1"/>
          <p:cNvSpPr>
            <a:spLocks noGrp="1"/>
          </p:cNvSpPr>
          <p:nvPr>
            <p:ph type="title"/>
          </p:nvPr>
        </p:nvSpPr>
        <p:spPr>
          <a:solidFill>
            <a:srgbClr val="92D050"/>
          </a:solidFill>
        </p:spPr>
        <p:txBody>
          <a:bodyPr>
            <a:normAutofit fontScale="90000"/>
          </a:bodyPr>
          <a:lstStyle/>
          <a:p>
            <a:r>
              <a:rPr lang="en-US" dirty="0" smtClean="0"/>
              <a:t/>
            </a:r>
            <a:br>
              <a:rPr lang="en-US" dirty="0" smtClean="0"/>
            </a:br>
            <a:r>
              <a:rPr lang="en-US" dirty="0" smtClean="0"/>
              <a:t>Let’s look at an example of a </a:t>
            </a:r>
            <a:br>
              <a:rPr lang="en-US" dirty="0" smtClean="0"/>
            </a:br>
            <a:r>
              <a:rPr lang="en-US" u="sng" dirty="0" smtClean="0"/>
              <a:t>simplified text.</a:t>
            </a:r>
            <a:r>
              <a:rPr lang="en-US" dirty="0" smtClean="0"/>
              <a:t/>
            </a:r>
            <a:br>
              <a:rPr lang="en-US"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915400" cy="5029200"/>
          </a:xfrm>
        </p:spPr>
        <p:txBody>
          <a:bodyPr>
            <a:normAutofit lnSpcReduction="10000"/>
          </a:bodyPr>
          <a:lstStyle/>
          <a:p>
            <a:pPr>
              <a:buNone/>
            </a:pPr>
            <a:r>
              <a:rPr lang="en-US" b="1" dirty="0" smtClean="0"/>
              <a:t>Abraham Lincoln’s childhood</a:t>
            </a:r>
          </a:p>
          <a:p>
            <a:pPr>
              <a:buNone/>
            </a:pPr>
            <a:r>
              <a:rPr lang="en-US" dirty="0" smtClean="0"/>
              <a:t>		Lincoln had less than a year of schooling.  Books were scarce and so was paper.  He worked his arithmetic problems on a board and cleaned the board with a knife so he could use it again.</a:t>
            </a:r>
          </a:p>
          <a:p>
            <a:pPr>
              <a:buNone/>
            </a:pPr>
            <a:r>
              <a:rPr lang="en-US" dirty="0" smtClean="0"/>
              <a:t>		The family owned a Bible and he spent many hours reading it.  He would copy parts of it in order to memorize it.  Sometimes he would walk for miles to borrow a book.  One of his favorite books was “The Life of George Washington.”</a:t>
            </a:r>
            <a:endParaRPr lang="en-US" dirty="0"/>
          </a:p>
        </p:txBody>
      </p:sp>
      <p:sp>
        <p:nvSpPr>
          <p:cNvPr id="2" name="Title 1"/>
          <p:cNvSpPr>
            <a:spLocks noGrp="1"/>
          </p:cNvSpPr>
          <p:nvPr>
            <p:ph type="title"/>
          </p:nvPr>
        </p:nvSpPr>
        <p:spPr>
          <a:solidFill>
            <a:srgbClr val="92D050"/>
          </a:solidFill>
        </p:spPr>
        <p:txBody>
          <a:bodyPr>
            <a:normAutofit fontScale="90000"/>
          </a:bodyPr>
          <a:lstStyle/>
          <a:p>
            <a:r>
              <a:rPr lang="en-US" dirty="0" smtClean="0"/>
              <a:t>Now let’s compare to one that is </a:t>
            </a:r>
            <a:br>
              <a:rPr lang="en-US" dirty="0" smtClean="0"/>
            </a:br>
            <a:r>
              <a:rPr lang="en-US" u="sng" dirty="0" smtClean="0"/>
              <a:t>a bit more complex.</a:t>
            </a:r>
            <a:endParaRPr lang="en-US"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92D050"/>
          </a:solidFill>
        </p:spPr>
        <p:txBody>
          <a:bodyPr/>
          <a:lstStyle/>
          <a:p>
            <a:r>
              <a:rPr lang="en-US" dirty="0" smtClean="0"/>
              <a:t>What’s the difference?</a:t>
            </a:r>
            <a:endParaRPr lang="en-US" dirty="0"/>
          </a:p>
        </p:txBody>
      </p:sp>
      <p:sp>
        <p:nvSpPr>
          <p:cNvPr id="5" name="Content Placeholder 4"/>
          <p:cNvSpPr>
            <a:spLocks noGrp="1"/>
          </p:cNvSpPr>
          <p:nvPr>
            <p:ph sz="half" idx="1"/>
          </p:nvPr>
        </p:nvSpPr>
        <p:spPr>
          <a:xfrm>
            <a:off x="365760" y="1600200"/>
            <a:ext cx="2743200" cy="5029200"/>
          </a:xfrm>
          <a:solidFill>
            <a:schemeClr val="accent3">
              <a:lumMod val="20000"/>
              <a:lumOff val="80000"/>
            </a:schemeClr>
          </a:solidFill>
        </p:spPr>
        <p:txBody>
          <a:bodyPr>
            <a:noAutofit/>
          </a:bodyPr>
          <a:lstStyle/>
          <a:p>
            <a:pPr>
              <a:buNone/>
            </a:pPr>
            <a:r>
              <a:rPr lang="en-US" sz="2700" b="1" dirty="0" smtClean="0"/>
              <a:t> </a:t>
            </a:r>
            <a:r>
              <a:rPr lang="en-US" sz="2700" dirty="0" smtClean="0"/>
              <a:t>Abe had to work and did not get to go to school very often.  But he loved to read books and would read whenever he got the chance.  Math was also a favorite subject for Abe.</a:t>
            </a:r>
            <a:endParaRPr lang="en-US" sz="2700" dirty="0"/>
          </a:p>
        </p:txBody>
      </p:sp>
      <p:sp>
        <p:nvSpPr>
          <p:cNvPr id="6" name="Content Placeholder 5"/>
          <p:cNvSpPr>
            <a:spLocks noGrp="1"/>
          </p:cNvSpPr>
          <p:nvPr>
            <p:ph sz="half" idx="2"/>
          </p:nvPr>
        </p:nvSpPr>
        <p:spPr>
          <a:xfrm>
            <a:off x="3276600" y="1600200"/>
            <a:ext cx="5410200" cy="5029200"/>
          </a:xfrm>
          <a:solidFill>
            <a:schemeClr val="accent3">
              <a:lumMod val="40000"/>
              <a:lumOff val="60000"/>
            </a:schemeClr>
          </a:solidFill>
        </p:spPr>
        <p:txBody>
          <a:bodyPr>
            <a:normAutofit fontScale="92500" lnSpcReduction="10000"/>
          </a:bodyPr>
          <a:lstStyle/>
          <a:p>
            <a:pPr>
              <a:buNone/>
            </a:pPr>
            <a:r>
              <a:rPr lang="en-US" dirty="0" smtClean="0"/>
              <a:t>            Lincoln had less than a year of schooling.  Books were scarce and so was paper.  He worked his arithmetic problems on a board and cleaned the board with a knife so he could use it again.</a:t>
            </a:r>
          </a:p>
          <a:p>
            <a:pPr>
              <a:buNone/>
            </a:pPr>
            <a:r>
              <a:rPr lang="en-US" dirty="0" smtClean="0"/>
              <a:t>		The family owned a Bible and he spent many hours reading it.  He would copy parts of it in order to memorize it.  Sometimes he would walk for miles to borrow a book.  One of his favorite books was “The Life of George Washington.”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bg/>
                                          </p:spTgt>
                                        </p:tgtEl>
                                        <p:attrNameLst>
                                          <p:attrName>style.visibility</p:attrName>
                                        </p:attrNameLst>
                                      </p:cBhvr>
                                      <p:to>
                                        <p:strVal val="visible"/>
                                      </p:to>
                                    </p:set>
                                    <p:animEffect transition="in" filter="wipe(down)">
                                      <p:cBhvr>
                                        <p:cTn id="19" dur="500"/>
                                        <p:tgtEl>
                                          <p:spTgt spid="6">
                                            <p:bg/>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down)">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wipe(down)">
                                      <p:cBhvr>
                                        <p:cTn id="2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181600" cy="4648200"/>
          </a:xfrm>
        </p:spPr>
        <p:txBody>
          <a:bodyPr/>
          <a:lstStyle/>
          <a:p>
            <a:r>
              <a:rPr lang="en-US" dirty="0" smtClean="0"/>
              <a:t>Language (words, structure)</a:t>
            </a:r>
          </a:p>
          <a:p>
            <a:r>
              <a:rPr lang="en-US" dirty="0" smtClean="0"/>
              <a:t>Flow, cohesiveness, coherence</a:t>
            </a:r>
          </a:p>
          <a:p>
            <a:r>
              <a:rPr lang="en-US" dirty="0" smtClean="0"/>
              <a:t>Ease of following ideas</a:t>
            </a:r>
          </a:p>
          <a:p>
            <a:r>
              <a:rPr lang="en-US" dirty="0" smtClean="0"/>
              <a:t>Depth of Information</a:t>
            </a:r>
          </a:p>
          <a:p>
            <a:r>
              <a:rPr lang="en-US" dirty="0" smtClean="0"/>
              <a:t>Overall impression of Lincoln</a:t>
            </a:r>
            <a:endParaRPr lang="en-US" dirty="0"/>
          </a:p>
        </p:txBody>
      </p:sp>
      <p:sp>
        <p:nvSpPr>
          <p:cNvPr id="2" name="Title 1"/>
          <p:cNvSpPr>
            <a:spLocks noGrp="1"/>
          </p:cNvSpPr>
          <p:nvPr>
            <p:ph type="title"/>
          </p:nvPr>
        </p:nvSpPr>
        <p:spPr>
          <a:solidFill>
            <a:srgbClr val="92D050"/>
          </a:solidFill>
        </p:spPr>
        <p:txBody>
          <a:bodyPr/>
          <a:lstStyle/>
          <a:p>
            <a:r>
              <a:rPr lang="en-US" dirty="0" smtClean="0"/>
              <a:t>Let’s compare the two versions</a:t>
            </a:r>
            <a:endParaRPr lang="en-US" dirty="0"/>
          </a:p>
        </p:txBody>
      </p:sp>
      <p:pic>
        <p:nvPicPr>
          <p:cNvPr id="33794" name="Picture 2" descr="Abraham Lincoln reading by firelight"/>
          <p:cNvPicPr>
            <a:picLocks noChangeAspect="1" noChangeArrowheads="1"/>
          </p:cNvPicPr>
          <p:nvPr/>
        </p:nvPicPr>
        <p:blipFill>
          <a:blip r:embed="rId3" cstate="print"/>
          <a:srcRect/>
          <a:stretch>
            <a:fillRect/>
          </a:stretch>
        </p:blipFill>
        <p:spPr bwMode="auto">
          <a:xfrm>
            <a:off x="5222748" y="2514600"/>
            <a:ext cx="3311652" cy="346769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Speakers willing to </a:t>
            </a:r>
            <a:r>
              <a:rPr lang="en-US" u="sng" dirty="0" smtClean="0"/>
              <a:t>engage</a:t>
            </a:r>
            <a:r>
              <a:rPr lang="en-US" dirty="0" smtClean="0"/>
              <a:t> with learners</a:t>
            </a:r>
          </a:p>
          <a:p>
            <a:r>
              <a:rPr lang="en-US" dirty="0" smtClean="0"/>
              <a:t>Learners needing or wanting the L2</a:t>
            </a:r>
          </a:p>
          <a:p>
            <a:r>
              <a:rPr lang="en-US" dirty="0" smtClean="0"/>
              <a:t>A context which allows for engagement between the two.</a:t>
            </a:r>
          </a:p>
          <a:p>
            <a:r>
              <a:rPr lang="en-US" dirty="0" smtClean="0"/>
              <a:t>Sufficient language data for the learner to create hypotheses about how the language works</a:t>
            </a:r>
          </a:p>
          <a:p>
            <a:r>
              <a:rPr lang="en-US" dirty="0" smtClean="0"/>
              <a:t>Sufficient opportunities to use the language</a:t>
            </a:r>
          </a:p>
          <a:p>
            <a:r>
              <a:rPr lang="en-US" dirty="0" smtClean="0"/>
              <a:t>Sufficient feedback to ‘correct’ hypotheses</a:t>
            </a:r>
          </a:p>
          <a:p>
            <a:r>
              <a:rPr lang="en-US" dirty="0" smtClean="0"/>
              <a:t>Ever increasing complexity and breadth of data</a:t>
            </a:r>
            <a:endParaRPr lang="en-US" dirty="0"/>
          </a:p>
        </p:txBody>
      </p:sp>
      <p:sp>
        <p:nvSpPr>
          <p:cNvPr id="2" name="Title 1"/>
          <p:cNvSpPr>
            <a:spLocks noGrp="1"/>
          </p:cNvSpPr>
          <p:nvPr>
            <p:ph type="title"/>
          </p:nvPr>
        </p:nvSpPr>
        <p:spPr>
          <a:solidFill>
            <a:srgbClr val="FFFF00"/>
          </a:solidFill>
        </p:spPr>
        <p:txBody>
          <a:bodyPr/>
          <a:lstStyle/>
          <a:p>
            <a:r>
              <a:rPr lang="en-US" dirty="0" smtClean="0"/>
              <a:t>What is needed for L2 learning?</a:t>
            </a:r>
            <a:endParaRPr lang="en-US" dirty="0"/>
          </a:p>
        </p:txBody>
      </p:sp>
      <p:sp>
        <p:nvSpPr>
          <p:cNvPr id="4" name="Rectangle 3"/>
          <p:cNvSpPr/>
          <p:nvPr/>
        </p:nvSpPr>
        <p:spPr>
          <a:xfrm>
            <a:off x="1905000" y="6019800"/>
            <a:ext cx="5486400" cy="307777"/>
          </a:xfrm>
          <a:prstGeom prst="rect">
            <a:avLst/>
          </a:prstGeom>
        </p:spPr>
        <p:txBody>
          <a:bodyPr wrap="square">
            <a:spAutoFit/>
          </a:bodyPr>
          <a:lstStyle/>
          <a:p>
            <a:r>
              <a:rPr lang="en-US" sz="1400" dirty="0" smtClean="0"/>
              <a:t>(Wong Fillmore,1991; Gass, 1997; Swain, 2000, Gibbons, 2003)</a:t>
            </a:r>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CCFF"/>
          </a:solidFill>
        </p:spPr>
        <p:txBody>
          <a:bodyPr>
            <a:normAutofit/>
          </a:bodyPr>
          <a:lstStyle/>
          <a:p>
            <a:r>
              <a:rPr lang="en-US" sz="3200" b="1" dirty="0"/>
              <a:t>Helping ELLs Become Academic Language</a:t>
            </a:r>
            <a:br>
              <a:rPr lang="en-US" sz="3200" b="1" dirty="0"/>
            </a:br>
            <a:r>
              <a:rPr lang="en-US" sz="3200" b="1" dirty="0"/>
              <a:t>Learners</a:t>
            </a:r>
            <a:endParaRPr lang="en-US" sz="3200" dirty="0"/>
          </a:p>
        </p:txBody>
      </p:sp>
      <p:graphicFrame>
        <p:nvGraphicFramePr>
          <p:cNvPr id="4" name="Content Placeholder 3"/>
          <p:cNvGraphicFramePr>
            <a:graphicFrameLocks noGrp="1"/>
          </p:cNvGraphicFramePr>
          <p:nvPr>
            <p:ph idx="1"/>
          </p:nvPr>
        </p:nvGraphicFramePr>
        <p:xfrm>
          <a:off x="152400" y="838200"/>
          <a:ext cx="9220200" cy="6019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3276600" y="457200"/>
          <a:ext cx="5486400" cy="6400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 4"/>
          <p:cNvSpPr/>
          <p:nvPr/>
        </p:nvSpPr>
        <p:spPr>
          <a:xfrm rot="35268">
            <a:off x="5570494" y="1989023"/>
            <a:ext cx="1533066" cy="15468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t>Paradigm Shift for ELLs</a:t>
            </a:r>
            <a:endParaRPr lang="en-US" sz="2800" b="0" kern="12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Through engagement with academic texts that are sufficiently complex</a:t>
            </a:r>
          </a:p>
          <a:p>
            <a:r>
              <a:rPr lang="en-US" dirty="0" smtClean="0"/>
              <a:t>From different subject areas</a:t>
            </a:r>
          </a:p>
          <a:p>
            <a:r>
              <a:rPr lang="en-US" dirty="0" smtClean="0"/>
              <a:t>And that increase in complexity</a:t>
            </a:r>
          </a:p>
          <a:p>
            <a:r>
              <a:rPr lang="en-US" dirty="0" smtClean="0"/>
              <a:t>With the assistance of a teacher who can point out the structures, components, ways of expressing meaning in those texts.  </a:t>
            </a:r>
            <a:endParaRPr lang="en-US" dirty="0"/>
          </a:p>
        </p:txBody>
      </p:sp>
      <p:sp>
        <p:nvSpPr>
          <p:cNvPr id="2" name="Title 1"/>
          <p:cNvSpPr>
            <a:spLocks noGrp="1"/>
          </p:cNvSpPr>
          <p:nvPr>
            <p:ph type="title"/>
          </p:nvPr>
        </p:nvSpPr>
        <p:spPr>
          <a:solidFill>
            <a:srgbClr val="FFFF00"/>
          </a:solidFill>
        </p:spPr>
        <p:txBody>
          <a:bodyPr>
            <a:normAutofit fontScale="90000"/>
          </a:bodyPr>
          <a:lstStyle/>
          <a:p>
            <a:r>
              <a:rPr lang="en-US" dirty="0" smtClean="0"/>
              <a:t>And how are academic registers learned?</a:t>
            </a:r>
            <a:endParaRPr lang="en-US" dirty="0"/>
          </a:p>
        </p:txBody>
      </p:sp>
      <p:sp>
        <p:nvSpPr>
          <p:cNvPr id="4" name="Rectangle 3"/>
          <p:cNvSpPr/>
          <p:nvPr/>
        </p:nvSpPr>
        <p:spPr>
          <a:xfrm>
            <a:off x="609600" y="5638800"/>
            <a:ext cx="8534400" cy="338554"/>
          </a:xfrm>
          <a:prstGeom prst="rect">
            <a:avLst/>
          </a:prstGeom>
        </p:spPr>
        <p:txBody>
          <a:bodyPr wrap="square">
            <a:spAutoFit/>
          </a:bodyPr>
          <a:lstStyle/>
          <a:p>
            <a:r>
              <a:rPr lang="en-US" sz="1600" dirty="0" smtClean="0"/>
              <a:t>(Based on the work of Lily Wong Fillmore, Charles Fillmore, Snow, </a:t>
            </a:r>
            <a:r>
              <a:rPr lang="en-US" sz="1600" dirty="0" err="1" smtClean="0"/>
              <a:t>Schleppegrell</a:t>
            </a:r>
            <a:r>
              <a:rPr lang="en-US" sz="1600" dirty="0" smtClean="0"/>
              <a:t>, Gee)</a:t>
            </a:r>
            <a:endParaRPr lang="en-US"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229600" cy="4525963"/>
          </a:xfrm>
        </p:spPr>
        <p:txBody>
          <a:bodyPr/>
          <a:lstStyle/>
          <a:p>
            <a:pPr>
              <a:buNone/>
            </a:pPr>
            <a:r>
              <a:rPr lang="en-US" b="1" dirty="0" smtClean="0"/>
              <a:t>Lincoln </a:t>
            </a:r>
            <a:r>
              <a:rPr lang="en-US" dirty="0" smtClean="0"/>
              <a:t>had less than a year </a:t>
            </a:r>
            <a:r>
              <a:rPr lang="en-US" b="1" dirty="0" smtClean="0"/>
              <a:t>of </a:t>
            </a:r>
            <a:r>
              <a:rPr lang="en-US" b="1" u="sng" dirty="0" smtClean="0"/>
              <a:t>schooling</a:t>
            </a:r>
            <a:r>
              <a:rPr lang="en-US" dirty="0" smtClean="0"/>
              <a:t>.  </a:t>
            </a:r>
            <a:r>
              <a:rPr lang="en-US" b="1" dirty="0" smtClean="0"/>
              <a:t>Books</a:t>
            </a:r>
            <a:r>
              <a:rPr lang="en-US" dirty="0" smtClean="0"/>
              <a:t> were scarce </a:t>
            </a:r>
            <a:r>
              <a:rPr lang="en-US" b="1" dirty="0" smtClean="0"/>
              <a:t>and</a:t>
            </a:r>
            <a:r>
              <a:rPr lang="en-US" dirty="0" smtClean="0"/>
              <a:t> so was </a:t>
            </a:r>
            <a:r>
              <a:rPr lang="en-US" b="1" dirty="0" smtClean="0"/>
              <a:t>paper</a:t>
            </a:r>
            <a:r>
              <a:rPr lang="en-US" dirty="0" smtClean="0"/>
              <a:t>.  </a:t>
            </a:r>
            <a:r>
              <a:rPr lang="en-US" b="1" dirty="0" smtClean="0"/>
              <a:t>He</a:t>
            </a:r>
            <a:r>
              <a:rPr lang="en-US" dirty="0" smtClean="0"/>
              <a:t> worked his arithmetic problems </a:t>
            </a:r>
            <a:r>
              <a:rPr lang="en-US" dirty="0" smtClean="0">
                <a:solidFill>
                  <a:srgbClr val="FF0000"/>
                </a:solidFill>
              </a:rPr>
              <a:t>on a board </a:t>
            </a:r>
            <a:r>
              <a:rPr lang="en-US" b="1" dirty="0" smtClean="0"/>
              <a:t>and</a:t>
            </a:r>
            <a:r>
              <a:rPr lang="en-US" dirty="0" smtClean="0"/>
              <a:t> cleaned the board </a:t>
            </a:r>
            <a:r>
              <a:rPr lang="en-US" dirty="0" smtClean="0">
                <a:solidFill>
                  <a:srgbClr val="FF0000"/>
                </a:solidFill>
              </a:rPr>
              <a:t>with a knife </a:t>
            </a:r>
            <a:r>
              <a:rPr lang="en-US" dirty="0" smtClean="0"/>
              <a:t>so (that) </a:t>
            </a:r>
            <a:r>
              <a:rPr lang="en-US" b="1" dirty="0" smtClean="0"/>
              <a:t>he</a:t>
            </a:r>
            <a:r>
              <a:rPr lang="en-US" dirty="0" smtClean="0"/>
              <a:t> could use </a:t>
            </a:r>
            <a:r>
              <a:rPr lang="en-US" b="1" dirty="0" smtClean="0"/>
              <a:t>it again.  </a:t>
            </a:r>
            <a:endParaRPr lang="en-US" b="1" dirty="0"/>
          </a:p>
        </p:txBody>
      </p:sp>
      <p:sp>
        <p:nvSpPr>
          <p:cNvPr id="2" name="Title 1"/>
          <p:cNvSpPr>
            <a:spLocks noGrp="1"/>
          </p:cNvSpPr>
          <p:nvPr>
            <p:ph type="title"/>
          </p:nvPr>
        </p:nvSpPr>
        <p:spPr>
          <a:solidFill>
            <a:srgbClr val="FFFF00"/>
          </a:solidFill>
        </p:spPr>
        <p:txBody>
          <a:bodyPr/>
          <a:lstStyle/>
          <a:p>
            <a:r>
              <a:rPr lang="en-US" dirty="0" smtClean="0"/>
              <a:t>Let’s return to the second text</a:t>
            </a:r>
            <a:endParaRPr lang="en-US" dirty="0"/>
          </a:p>
        </p:txBody>
      </p:sp>
      <p:sp>
        <p:nvSpPr>
          <p:cNvPr id="4" name="Rectangle 3"/>
          <p:cNvSpPr/>
          <p:nvPr/>
        </p:nvSpPr>
        <p:spPr>
          <a:xfrm>
            <a:off x="2209800" y="5943600"/>
            <a:ext cx="4495800" cy="338554"/>
          </a:xfrm>
          <a:prstGeom prst="rect">
            <a:avLst/>
          </a:prstGeom>
        </p:spPr>
        <p:txBody>
          <a:bodyPr wrap="square">
            <a:spAutoFit/>
          </a:bodyPr>
          <a:lstStyle/>
          <a:p>
            <a:r>
              <a:rPr lang="en-US" sz="1600" u="sng" dirty="0" smtClean="0">
                <a:hlinkClick r:id="rId3"/>
              </a:rPr>
              <a:t>www.garden</a:t>
            </a:r>
            <a:r>
              <a:rPr lang="en-US" sz="1600" dirty="0" smtClean="0"/>
              <a:t> of praise.com/ibdiinco.htm</a:t>
            </a:r>
            <a:endParaRPr lang="en-US"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551481"/>
          </a:xfrm>
          <a:solidFill>
            <a:srgbClr val="FFFF00"/>
          </a:solidFill>
          <a:effectLst>
            <a:outerShdw blurRad="63500" dist="139700" dir="2700000">
              <a:srgbClr val="000000">
                <a:alpha val="43000"/>
              </a:srgbClr>
            </a:outerShdw>
          </a:effectLst>
        </p:spPr>
        <p:txBody>
          <a:bodyPr>
            <a:normAutofit fontScale="90000"/>
          </a:bodyPr>
          <a:lstStyle/>
          <a:p>
            <a:pPr algn="l" eaLnBrk="1" hangingPunct="1"/>
            <a:r>
              <a:rPr lang="en-US" sz="3200" dirty="0">
                <a:solidFill>
                  <a:schemeClr val="accent2">
                    <a:lumMod val="75000"/>
                  </a:schemeClr>
                </a:solidFill>
                <a:latin typeface="Optima" charset="0"/>
              </a:rPr>
              <a:t> </a:t>
            </a:r>
            <a:r>
              <a:rPr lang="en-US" sz="2800" b="1" dirty="0">
                <a:latin typeface="Optima" charset="0"/>
              </a:rPr>
              <a:t>Simple steps in working through a complex sentence</a:t>
            </a:r>
            <a:endParaRPr lang="en-US" sz="3200" b="1" dirty="0"/>
          </a:p>
        </p:txBody>
      </p:sp>
      <p:sp>
        <p:nvSpPr>
          <p:cNvPr id="184323" name="Rectangle 3"/>
          <p:cNvSpPr>
            <a:spLocks noGrp="1" noChangeArrowheads="1"/>
          </p:cNvSpPr>
          <p:nvPr>
            <p:ph type="body" idx="1"/>
          </p:nvPr>
        </p:nvSpPr>
        <p:spPr>
          <a:xfrm>
            <a:off x="334910" y="835577"/>
            <a:ext cx="8520859" cy="6022423"/>
          </a:xfrm>
          <a:noFill/>
        </p:spPr>
        <p:txBody>
          <a:bodyPr>
            <a:normAutofit lnSpcReduction="10000"/>
          </a:bodyPr>
          <a:lstStyle/>
          <a:p>
            <a:pPr>
              <a:buNone/>
            </a:pPr>
            <a:r>
              <a:rPr lang="en-US" sz="2400" dirty="0">
                <a:latin typeface="Optima"/>
                <a:cs typeface="Optima"/>
              </a:rPr>
              <a:t>1. Choose a complex sentence ahead of time;</a:t>
            </a:r>
          </a:p>
          <a:p>
            <a:pPr>
              <a:buNone/>
            </a:pPr>
            <a:r>
              <a:rPr lang="en-US" sz="2400" dirty="0">
                <a:latin typeface="Optima"/>
                <a:cs typeface="Optima"/>
              </a:rPr>
              <a:t>2. Decide on chunks; note complex parts.</a:t>
            </a:r>
          </a:p>
          <a:p>
            <a:pPr>
              <a:buNone/>
            </a:pPr>
            <a:r>
              <a:rPr lang="en-US" sz="2400" dirty="0">
                <a:latin typeface="Optima"/>
                <a:cs typeface="Optima"/>
              </a:rPr>
              <a:t>3. In class: Read sentence aloud (together).</a:t>
            </a:r>
          </a:p>
          <a:p>
            <a:pPr>
              <a:buNone/>
            </a:pPr>
            <a:r>
              <a:rPr lang="en-US" sz="2400" dirty="0">
                <a:latin typeface="Optima"/>
                <a:cs typeface="Optima"/>
              </a:rPr>
              <a:t>4. Identify the meaning of the subject.</a:t>
            </a:r>
          </a:p>
          <a:p>
            <a:pPr>
              <a:buNone/>
            </a:pPr>
            <a:r>
              <a:rPr lang="en-US" sz="2400" dirty="0">
                <a:latin typeface="Optima"/>
                <a:cs typeface="Optima"/>
              </a:rPr>
              <a:t>5. Identify the meaning of the predicate.</a:t>
            </a:r>
          </a:p>
          <a:p>
            <a:pPr>
              <a:buNone/>
            </a:pPr>
            <a:r>
              <a:rPr lang="en-US" sz="2400" b="1" i="1" dirty="0">
                <a:latin typeface="Optima"/>
                <a:cs typeface="Optima"/>
              </a:rPr>
              <a:t>Keep building common ground…</a:t>
            </a:r>
            <a:endParaRPr lang="en-US" sz="2400" b="1" dirty="0">
              <a:latin typeface="Optima"/>
              <a:cs typeface="Optima"/>
            </a:endParaRPr>
          </a:p>
          <a:p>
            <a:pPr>
              <a:buNone/>
            </a:pPr>
            <a:r>
              <a:rPr lang="en-US" sz="2400" dirty="0">
                <a:latin typeface="Optima"/>
                <a:cs typeface="Optima"/>
              </a:rPr>
              <a:t>6. Discuss the meaning of each chunk; </a:t>
            </a:r>
          </a:p>
          <a:p>
            <a:pPr>
              <a:buNone/>
            </a:pPr>
            <a:r>
              <a:rPr lang="en-US" sz="2400" b="1" i="1" dirty="0">
                <a:latin typeface="Optima"/>
                <a:cs typeface="Optima"/>
              </a:rPr>
              <a:t>Keep building common ground…</a:t>
            </a:r>
            <a:endParaRPr lang="en-US" sz="2400" b="1" dirty="0">
              <a:latin typeface="Optima"/>
              <a:cs typeface="Optima"/>
            </a:endParaRPr>
          </a:p>
          <a:p>
            <a:pPr>
              <a:buNone/>
            </a:pPr>
            <a:r>
              <a:rPr lang="en-US" sz="2400" dirty="0">
                <a:latin typeface="Optima"/>
                <a:cs typeface="Optima"/>
              </a:rPr>
              <a:t>7.  Keep going until the entire sentence is generally understood.</a:t>
            </a:r>
          </a:p>
          <a:p>
            <a:pPr>
              <a:buNone/>
            </a:pPr>
            <a:r>
              <a:rPr lang="en-US" sz="2400" dirty="0">
                <a:latin typeface="Optima"/>
                <a:cs typeface="Optima"/>
              </a:rPr>
              <a:t>8.  Ask for reformulations, paraphrases, what was learned.</a:t>
            </a:r>
          </a:p>
          <a:p>
            <a:pPr>
              <a:buNone/>
            </a:pPr>
            <a:r>
              <a:rPr lang="en-US" sz="2400" dirty="0">
                <a:latin typeface="Optima"/>
                <a:cs typeface="Optima"/>
              </a:rPr>
              <a:t>9.  Link paraphrases to original sentence.</a:t>
            </a:r>
          </a:p>
          <a:p>
            <a:pPr>
              <a:buNone/>
            </a:pPr>
            <a:r>
              <a:rPr lang="en-US" sz="2400" dirty="0">
                <a:latin typeface="Optima"/>
                <a:cs typeface="Optima"/>
              </a:rPr>
              <a:t>10.  Read the sentence aloud again</a:t>
            </a:r>
            <a:r>
              <a:rPr lang="en-US" sz="2400" dirty="0" smtClean="0">
                <a:latin typeface="Optima"/>
                <a:cs typeface="Optima"/>
              </a:rPr>
              <a:t>, together</a:t>
            </a:r>
            <a:r>
              <a:rPr lang="en-US" sz="2800" dirty="0" smtClean="0">
                <a:latin typeface="Optima"/>
                <a:cs typeface="Optima"/>
              </a:rPr>
              <a:t> </a:t>
            </a:r>
            <a:r>
              <a:rPr lang="en-US" sz="2400" dirty="0" smtClean="0">
                <a:latin typeface="Optima"/>
                <a:cs typeface="Optima"/>
              </a:rPr>
              <a:t>and have someone say what it means.</a:t>
            </a:r>
            <a:endParaRPr lang="en-US" sz="2400" dirty="0">
              <a:latin typeface="Optim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3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43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432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432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432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432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 now you have gotten a taste…</a:t>
            </a:r>
            <a:endParaRPr lang="en-US" dirty="0"/>
          </a:p>
        </p:txBody>
      </p:sp>
      <p:sp>
        <p:nvSpPr>
          <p:cNvPr id="3" name="Content Placeholder 2"/>
          <p:cNvSpPr>
            <a:spLocks noGrp="1"/>
          </p:cNvSpPr>
          <p:nvPr>
            <p:ph idx="1"/>
          </p:nvPr>
        </p:nvSpPr>
        <p:spPr>
          <a:xfrm>
            <a:off x="4572000" y="1600200"/>
            <a:ext cx="3886200" cy="4495799"/>
          </a:xfrm>
          <a:solidFill>
            <a:srgbClr val="FF8D0F"/>
          </a:solidFill>
        </p:spPr>
        <p:txBody>
          <a:bodyPr>
            <a:normAutofit/>
          </a:bodyPr>
          <a:lstStyle/>
          <a:p>
            <a:r>
              <a:rPr lang="en-US" dirty="0" smtClean="0"/>
              <a:t>Of a multilayered process developed by Lily Wong Fillmore and Charles Fillmore</a:t>
            </a:r>
          </a:p>
          <a:p>
            <a:r>
              <a:rPr lang="en-US" sz="5400" b="1" dirty="0" smtClean="0">
                <a:ln w="12700">
                  <a:solidFill>
                    <a:srgbClr val="FF8D0F"/>
                  </a:solidFill>
                  <a:prstDash val="solid"/>
                </a:ln>
                <a:solidFill>
                  <a:schemeClr val="bg2">
                    <a:tint val="85000"/>
                    <a:satMod val="155000"/>
                  </a:schemeClr>
                </a:solidFill>
                <a:effectLst>
                  <a:innerShdw blurRad="63500" dist="50800" dir="13500000">
                    <a:prstClr val="black">
                      <a:alpha val="50000"/>
                    </a:prstClr>
                  </a:innerShdw>
                </a:effectLst>
              </a:rPr>
              <a:t>The “Juicy Sentence”</a:t>
            </a:r>
          </a:p>
          <a:p>
            <a:endParaRPr lang="en-US" dirty="0"/>
          </a:p>
        </p:txBody>
      </p:sp>
      <p:pic>
        <p:nvPicPr>
          <p:cNvPr id="5" name="Picture 2" descr="Juicy Orange"/>
          <p:cNvPicPr>
            <a:picLocks noChangeAspect="1" noChangeArrowheads="1"/>
          </p:cNvPicPr>
          <p:nvPr/>
        </p:nvPicPr>
        <p:blipFill>
          <a:blip r:embed="rId3" cstate="print"/>
          <a:srcRect/>
          <a:stretch>
            <a:fillRect/>
          </a:stretch>
        </p:blipFill>
        <p:spPr bwMode="auto">
          <a:xfrm>
            <a:off x="228600" y="1600200"/>
            <a:ext cx="4419600" cy="44958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66FF"/>
          </a:solidFill>
        </p:spPr>
        <p:txBody>
          <a:bodyPr/>
          <a:lstStyle/>
          <a:p>
            <a:r>
              <a:rPr lang="en-US" dirty="0" smtClean="0">
                <a:solidFill>
                  <a:schemeClr val="bg1"/>
                </a:solidFill>
              </a:rPr>
              <a:t>Talk Moves</a:t>
            </a:r>
            <a:endParaRPr lang="en-US" dirty="0"/>
          </a:p>
        </p:txBody>
      </p:sp>
      <p:sp>
        <p:nvSpPr>
          <p:cNvPr id="3" name="Content Placeholder 2"/>
          <p:cNvSpPr>
            <a:spLocks noGrp="1"/>
          </p:cNvSpPr>
          <p:nvPr>
            <p:ph idx="1"/>
          </p:nvPr>
        </p:nvSpPr>
        <p:spPr>
          <a:xfrm>
            <a:off x="457200" y="2362200"/>
            <a:ext cx="8229600" cy="4343400"/>
          </a:xfrm>
        </p:spPr>
        <p:style>
          <a:lnRef idx="1">
            <a:schemeClr val="accent5"/>
          </a:lnRef>
          <a:fillRef idx="2">
            <a:schemeClr val="accent5"/>
          </a:fillRef>
          <a:effectRef idx="1">
            <a:schemeClr val="accent5"/>
          </a:effectRef>
          <a:fontRef idx="minor">
            <a:schemeClr val="dk1"/>
          </a:fontRef>
        </p:style>
        <p:txBody>
          <a:bodyPr>
            <a:normAutofit/>
          </a:bodyPr>
          <a:lstStyle/>
          <a:p>
            <a:r>
              <a:rPr lang="en-US" sz="4000" dirty="0" smtClean="0">
                <a:latin typeface="Optima"/>
                <a:cs typeface="Optima"/>
              </a:rPr>
              <a:t>Even if you understand how to break up complex sentences and work with them, </a:t>
            </a:r>
            <a:r>
              <a:rPr lang="en-US" sz="4000" dirty="0" smtClean="0">
                <a:solidFill>
                  <a:srgbClr val="FF0000"/>
                </a:solidFill>
                <a:latin typeface="Optima"/>
                <a:cs typeface="Optima"/>
              </a:rPr>
              <a:t>you still have to contend with what students will say while trying to lead them in </a:t>
            </a:r>
            <a:r>
              <a:rPr lang="en-US" sz="4000" b="1" u="sng" dirty="0" smtClean="0">
                <a:solidFill>
                  <a:srgbClr val="FF0000"/>
                </a:solidFill>
                <a:latin typeface="Optima"/>
                <a:cs typeface="Optima"/>
              </a:rPr>
              <a:t>productive discussions</a:t>
            </a:r>
            <a:r>
              <a:rPr lang="en-US" sz="4000" dirty="0" smtClean="0">
                <a:latin typeface="Optima"/>
                <a:cs typeface="Optima"/>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66FF"/>
          </a:solidFill>
        </p:spPr>
        <p:txBody>
          <a:bodyPr>
            <a:normAutofit fontScale="90000"/>
          </a:bodyPr>
          <a:lstStyle/>
          <a:p>
            <a:r>
              <a:rPr lang="en-US" dirty="0" smtClean="0">
                <a:solidFill>
                  <a:schemeClr val="bg1"/>
                </a:solidFill>
              </a:rPr>
              <a:t>Goals for Productive Classroom Talk</a:t>
            </a:r>
            <a:endParaRPr lang="en-US" dirty="0">
              <a:solidFill>
                <a:schemeClr val="bg1"/>
              </a:solidFill>
            </a:endParaRPr>
          </a:p>
        </p:txBody>
      </p:sp>
      <p:sp>
        <p:nvSpPr>
          <p:cNvPr id="8" name="Rectangle 3"/>
          <p:cNvSpPr>
            <a:spLocks noGrp="1" noChangeArrowheads="1"/>
          </p:cNvSpPr>
          <p:nvPr>
            <p:ph idx="1"/>
          </p:nvPr>
        </p:nvSpPr>
        <p:spPr bwMode="auto">
          <a:xfrm>
            <a:off x="228600" y="5029200"/>
            <a:ext cx="8763000" cy="1569660"/>
          </a:xfrm>
          <a:prstGeom prst="rect">
            <a:avLst/>
          </a:prstGeom>
          <a:solidFill>
            <a:srgbClr val="FFEFAA"/>
          </a:solidFill>
          <a:ln w="9525">
            <a:noFill/>
            <a:miter lim="800000"/>
            <a:headEnd/>
            <a:tailEnd/>
          </a:ln>
          <a:effectLst>
            <a:outerShdw blurRad="50800" dist="38100" dir="2700000">
              <a:srgbClr val="000000">
                <a:alpha val="43000"/>
              </a:srgbClr>
            </a:outerShdw>
          </a:effectLst>
        </p:spPr>
        <p:txBody>
          <a:bodyPr wrap="square" anchor="ctr">
            <a:prstTxWarp prst="textNoShape">
              <a:avLst/>
            </a:prstTxWarp>
            <a:spAutoFit/>
          </a:bodyPr>
          <a:lstStyle/>
          <a:p>
            <a:pPr marL="1422400" indent="-1422400" fontAlgn="base">
              <a:spcBef>
                <a:spcPct val="0"/>
              </a:spcBef>
              <a:spcAft>
                <a:spcPct val="0"/>
              </a:spcAft>
              <a:buNone/>
            </a:pPr>
            <a:r>
              <a:rPr lang="en-US" dirty="0">
                <a:solidFill>
                  <a:srgbClr val="000000"/>
                </a:solidFill>
                <a:latin typeface="Optima" charset="0"/>
              </a:rPr>
              <a:t>Goal 1. Help individual students to </a:t>
            </a:r>
            <a:r>
              <a:rPr lang="en-US" b="1" dirty="0">
                <a:solidFill>
                  <a:srgbClr val="000000"/>
                </a:solidFill>
                <a:latin typeface="Optima" charset="0"/>
              </a:rPr>
              <a:t>share their reasoning</a:t>
            </a:r>
            <a:r>
              <a:rPr lang="en-US" dirty="0">
                <a:solidFill>
                  <a:srgbClr val="000000"/>
                </a:solidFill>
                <a:latin typeface="Optima" charset="0"/>
              </a:rPr>
              <a:t> so that it </a:t>
            </a:r>
            <a:r>
              <a:rPr lang="en-US" b="1" dirty="0">
                <a:solidFill>
                  <a:srgbClr val="000000"/>
                </a:solidFill>
                <a:latin typeface="Optima" charset="0"/>
              </a:rPr>
              <a:t>can be heard </a:t>
            </a:r>
            <a:r>
              <a:rPr lang="en-US" dirty="0">
                <a:solidFill>
                  <a:srgbClr val="000000"/>
                </a:solidFill>
                <a:latin typeface="Optima" charset="0"/>
              </a:rPr>
              <a:t>and </a:t>
            </a:r>
            <a:r>
              <a:rPr lang="en-US" b="1" dirty="0">
                <a:solidFill>
                  <a:srgbClr val="000000"/>
                </a:solidFill>
                <a:latin typeface="Optima" charset="0"/>
              </a:rPr>
              <a:t>understood</a:t>
            </a:r>
            <a:r>
              <a:rPr lang="en-US" dirty="0">
                <a:solidFill>
                  <a:srgbClr val="000000"/>
                </a:solidFill>
                <a:latin typeface="Optima" charset="0"/>
              </a:rPr>
              <a:t>.</a:t>
            </a:r>
            <a:endParaRPr lang="en-US" dirty="0">
              <a:solidFill>
                <a:srgbClr val="444D26"/>
              </a:solidFill>
              <a:latin typeface="Times" charset="0"/>
            </a:endParaRPr>
          </a:p>
        </p:txBody>
      </p:sp>
      <p:sp>
        <p:nvSpPr>
          <p:cNvPr id="9" name="Rectangle 3"/>
          <p:cNvSpPr>
            <a:spLocks noChangeArrowheads="1"/>
          </p:cNvSpPr>
          <p:nvPr/>
        </p:nvSpPr>
        <p:spPr bwMode="auto">
          <a:xfrm>
            <a:off x="228600" y="3886200"/>
            <a:ext cx="8686800" cy="1077218"/>
          </a:xfrm>
          <a:prstGeom prst="rect">
            <a:avLst/>
          </a:prstGeom>
          <a:solidFill>
            <a:srgbClr val="B6F6FF"/>
          </a:solidFill>
          <a:ln w="9525">
            <a:noFill/>
            <a:miter lim="800000"/>
            <a:headEnd/>
            <a:tailEnd/>
          </a:ln>
          <a:effectLst>
            <a:outerShdw blurRad="50800" dist="38100" dir="2700000">
              <a:srgbClr val="000000">
                <a:alpha val="43000"/>
              </a:srgbClr>
            </a:outerShdw>
          </a:effectLst>
        </p:spPr>
        <p:txBody>
          <a:bodyPr wrap="square" anchor="ctr">
            <a:prstTxWarp prst="textNoShape">
              <a:avLst/>
            </a:prstTxWarp>
            <a:spAutoFit/>
          </a:bodyPr>
          <a:lstStyle/>
          <a:p>
            <a:pPr marL="1422400" indent="-1422400" fontAlgn="base">
              <a:spcBef>
                <a:spcPct val="0"/>
              </a:spcBef>
              <a:spcAft>
                <a:spcPct val="0"/>
              </a:spcAft>
            </a:pPr>
            <a:r>
              <a:rPr lang="en-US" sz="3200" dirty="0">
                <a:solidFill>
                  <a:srgbClr val="000000"/>
                </a:solidFill>
                <a:latin typeface="Optima" charset="0"/>
              </a:rPr>
              <a:t>Goal 2. Help students to </a:t>
            </a:r>
            <a:r>
              <a:rPr lang="en-US" sz="3200" b="1" dirty="0">
                <a:solidFill>
                  <a:srgbClr val="000000"/>
                </a:solidFill>
                <a:latin typeface="Optima" charset="0"/>
              </a:rPr>
              <a:t>orient to others </a:t>
            </a:r>
            <a:r>
              <a:rPr lang="en-US" sz="3200" dirty="0">
                <a:solidFill>
                  <a:srgbClr val="000000"/>
                </a:solidFill>
                <a:latin typeface="Optima" charset="0"/>
              </a:rPr>
              <a:t>and </a:t>
            </a:r>
            <a:r>
              <a:rPr lang="en-US" sz="3200" b="1" dirty="0">
                <a:solidFill>
                  <a:srgbClr val="000000"/>
                </a:solidFill>
                <a:latin typeface="Optima" charset="0"/>
              </a:rPr>
              <a:t>listen </a:t>
            </a:r>
            <a:r>
              <a:rPr lang="en-US" sz="3200" dirty="0">
                <a:solidFill>
                  <a:srgbClr val="000000"/>
                </a:solidFill>
                <a:latin typeface="Optima" charset="0"/>
              </a:rPr>
              <a:t>to what others say.</a:t>
            </a:r>
            <a:endParaRPr lang="en-US" sz="3600" dirty="0">
              <a:solidFill>
                <a:srgbClr val="444D26"/>
              </a:solidFill>
              <a:latin typeface="Times" charset="0"/>
            </a:endParaRPr>
          </a:p>
        </p:txBody>
      </p:sp>
      <p:sp>
        <p:nvSpPr>
          <p:cNvPr id="10" name="Rectangle 3"/>
          <p:cNvSpPr>
            <a:spLocks noChangeArrowheads="1"/>
          </p:cNvSpPr>
          <p:nvPr/>
        </p:nvSpPr>
        <p:spPr bwMode="auto">
          <a:xfrm>
            <a:off x="533400" y="2743200"/>
            <a:ext cx="8159749" cy="1077218"/>
          </a:xfrm>
          <a:prstGeom prst="rect">
            <a:avLst/>
          </a:prstGeom>
          <a:solidFill>
            <a:srgbClr val="EFDEFF"/>
          </a:solidFill>
          <a:ln w="9525">
            <a:noFill/>
            <a:miter lim="800000"/>
            <a:headEnd/>
            <a:tailEnd/>
          </a:ln>
          <a:effectLst>
            <a:outerShdw blurRad="50800" dist="38100" dir="2700000">
              <a:srgbClr val="000000">
                <a:alpha val="43000"/>
              </a:srgbClr>
            </a:outerShdw>
          </a:effectLst>
        </p:spPr>
        <p:txBody>
          <a:bodyPr wrap="square" anchor="ctr">
            <a:prstTxWarp prst="textNoShape">
              <a:avLst/>
            </a:prstTxWarp>
            <a:spAutoFit/>
          </a:bodyPr>
          <a:lstStyle/>
          <a:p>
            <a:pPr marL="1422400" indent="-1422400" fontAlgn="base">
              <a:spcBef>
                <a:spcPct val="0"/>
              </a:spcBef>
              <a:spcAft>
                <a:spcPct val="0"/>
              </a:spcAft>
            </a:pPr>
            <a:r>
              <a:rPr lang="en-US" sz="3200" dirty="0">
                <a:solidFill>
                  <a:srgbClr val="000000"/>
                </a:solidFill>
                <a:latin typeface="Optima" charset="0"/>
              </a:rPr>
              <a:t>Goal 3. Help students to work on </a:t>
            </a:r>
            <a:r>
              <a:rPr lang="en-US" sz="3200" b="1" dirty="0">
                <a:solidFill>
                  <a:srgbClr val="000000"/>
                </a:solidFill>
                <a:latin typeface="Optima" charset="0"/>
              </a:rPr>
              <a:t>deepening their own reasoning</a:t>
            </a:r>
            <a:r>
              <a:rPr lang="en-US" sz="3200" dirty="0">
                <a:solidFill>
                  <a:srgbClr val="000000"/>
                </a:solidFill>
                <a:latin typeface="Optima" charset="0"/>
              </a:rPr>
              <a:t>.</a:t>
            </a:r>
            <a:endParaRPr lang="en-US" sz="3600" dirty="0">
              <a:solidFill>
                <a:srgbClr val="444D26"/>
              </a:solidFill>
              <a:latin typeface="Times" charset="0"/>
            </a:endParaRPr>
          </a:p>
        </p:txBody>
      </p:sp>
      <p:sp>
        <p:nvSpPr>
          <p:cNvPr id="11" name="Rectangle 3"/>
          <p:cNvSpPr>
            <a:spLocks noChangeArrowheads="1"/>
          </p:cNvSpPr>
          <p:nvPr/>
        </p:nvSpPr>
        <p:spPr bwMode="auto">
          <a:xfrm>
            <a:off x="762000" y="1676400"/>
            <a:ext cx="7709355" cy="1077218"/>
          </a:xfrm>
          <a:prstGeom prst="rect">
            <a:avLst/>
          </a:prstGeom>
          <a:solidFill>
            <a:schemeClr val="accent5">
              <a:lumMod val="90000"/>
            </a:schemeClr>
          </a:solidFill>
          <a:ln w="9525">
            <a:noFill/>
            <a:miter lim="800000"/>
            <a:headEnd/>
            <a:tailEnd/>
          </a:ln>
          <a:effectLst>
            <a:outerShdw blurRad="50800" dist="38100" dir="2700000">
              <a:srgbClr val="000000">
                <a:alpha val="43000"/>
              </a:srgbClr>
            </a:outerShdw>
          </a:effectLst>
        </p:spPr>
        <p:txBody>
          <a:bodyPr wrap="square" anchor="ctr">
            <a:prstTxWarp prst="textNoShape">
              <a:avLst/>
            </a:prstTxWarp>
            <a:spAutoFit/>
          </a:bodyPr>
          <a:lstStyle/>
          <a:p>
            <a:pPr marL="1490663" indent="-1490663" fontAlgn="base">
              <a:spcBef>
                <a:spcPct val="0"/>
              </a:spcBef>
              <a:spcAft>
                <a:spcPct val="0"/>
              </a:spcAft>
            </a:pPr>
            <a:r>
              <a:rPr lang="en-US" sz="3200" dirty="0">
                <a:solidFill>
                  <a:srgbClr val="000000"/>
                </a:solidFill>
                <a:latin typeface="Optima" charset="0"/>
              </a:rPr>
              <a:t>Goal 4. Help students to </a:t>
            </a:r>
            <a:r>
              <a:rPr lang="en-US" sz="3200" b="1" dirty="0">
                <a:solidFill>
                  <a:srgbClr val="000000"/>
                </a:solidFill>
                <a:latin typeface="Optima" charset="0"/>
              </a:rPr>
              <a:t>work with the reasoning of other students</a:t>
            </a:r>
            <a:r>
              <a:rPr lang="en-US" sz="3200" dirty="0">
                <a:solidFill>
                  <a:srgbClr val="000000"/>
                </a:solidFill>
                <a:latin typeface="Optima" charset="0"/>
              </a:rPr>
              <a:t>.</a:t>
            </a:r>
            <a:endParaRPr lang="en-US" sz="3600" dirty="0">
              <a:solidFill>
                <a:srgbClr val="444D26"/>
              </a:solidFill>
              <a:latin typeface="Times"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bg/>
                                          </p:spTgt>
                                        </p:tgtEl>
                                        <p:attrNameLst>
                                          <p:attrName>style.visibility</p:attrName>
                                        </p:attrNameLst>
                                      </p:cBhvr>
                                      <p:to>
                                        <p:strVal val="visible"/>
                                      </p:to>
                                    </p:set>
                                    <p:animEffect transition="in" filter="wipe(down)">
                                      <p:cBhvr>
                                        <p:cTn id="19" dur="500"/>
                                        <p:tgtEl>
                                          <p:spTgt spid="9">
                                            <p:bg/>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down)">
                                      <p:cBhvr>
                                        <p:cTn id="24" dur="5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bg/>
                                          </p:spTgt>
                                        </p:tgtEl>
                                        <p:attrNameLst>
                                          <p:attrName>style.visibility</p:attrName>
                                        </p:attrNameLst>
                                      </p:cBhvr>
                                      <p:to>
                                        <p:strVal val="visible"/>
                                      </p:to>
                                    </p:set>
                                    <p:animEffect transition="in" filter="wipe(down)">
                                      <p:cBhvr>
                                        <p:cTn id="29" dur="500"/>
                                        <p:tgtEl>
                                          <p:spTgt spid="10">
                                            <p:bg/>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wipe(down)">
                                      <p:cBhvr>
                                        <p:cTn id="34" dur="500"/>
                                        <p:tgtEl>
                                          <p:spTgt spid="1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bg/>
                                          </p:spTgt>
                                        </p:tgtEl>
                                        <p:attrNameLst>
                                          <p:attrName>style.visibility</p:attrName>
                                        </p:attrNameLst>
                                      </p:cBhvr>
                                      <p:to>
                                        <p:strVal val="visible"/>
                                      </p:to>
                                    </p:set>
                                    <p:animEffect transition="in" filter="wipe(down)">
                                      <p:cBhvr>
                                        <p:cTn id="39" dur="500"/>
                                        <p:tgtEl>
                                          <p:spTgt spid="11">
                                            <p:bg/>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wipe(down)">
                                      <p:cBhvr>
                                        <p:cTn id="44"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build="p" animBg="1"/>
      <p:bldP spid="10" grpId="0" build="p" animBg="1"/>
      <p:bldP spid="11"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821281" y="1"/>
            <a:ext cx="6967654" cy="1538883"/>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endParaRPr lang="en-US" sz="2800" i="1" dirty="0">
              <a:solidFill>
                <a:srgbClr val="000000"/>
              </a:solidFill>
              <a:latin typeface="Optima"/>
              <a:cs typeface="Optima"/>
            </a:endParaRPr>
          </a:p>
          <a:p>
            <a:pPr defTabSz="914400" fontAlgn="base">
              <a:spcBef>
                <a:spcPct val="20000"/>
              </a:spcBef>
              <a:spcAft>
                <a:spcPct val="0"/>
              </a:spcAft>
            </a:pPr>
            <a:r>
              <a:rPr lang="en-US" sz="3000" i="1" dirty="0">
                <a:solidFill>
                  <a:srgbClr val="000000"/>
                </a:solidFill>
                <a:latin typeface="Optima"/>
                <a:cs typeface="Optima"/>
              </a:rPr>
              <a:t>So </a:t>
            </a:r>
            <a:r>
              <a:rPr lang="en-US" sz="3000" i="1" dirty="0" smtClean="0">
                <a:solidFill>
                  <a:srgbClr val="000000"/>
                </a:solidFill>
                <a:latin typeface="Optima"/>
                <a:cs typeface="Optima"/>
              </a:rPr>
              <a:t>why do you think Abraham Lincoln would walk for miles to borrow a book?</a:t>
            </a:r>
            <a:endParaRPr lang="en-US" sz="3000" i="1" dirty="0">
              <a:solidFill>
                <a:srgbClr val="000000"/>
              </a:solidFill>
              <a:latin typeface="Optima"/>
              <a:cs typeface="Optima"/>
            </a:endParaRPr>
          </a:p>
        </p:txBody>
      </p:sp>
      <p:pic>
        <p:nvPicPr>
          <p:cNvPr id="5" name="Picture 4" descr="Screen shot 2012-07-15 at 7.23.53 PM.png"/>
          <p:cNvPicPr>
            <a:picLocks noChangeAspect="1"/>
          </p:cNvPicPr>
          <p:nvPr/>
        </p:nvPicPr>
        <p:blipFill>
          <a:blip r:embed="rId3" cstate="print"/>
          <a:stretch>
            <a:fillRect/>
          </a:stretch>
        </p:blipFill>
        <p:spPr>
          <a:xfrm>
            <a:off x="-50800" y="0"/>
            <a:ext cx="1872081" cy="1984753"/>
          </a:xfrm>
          <a:prstGeom prst="rect">
            <a:avLst/>
          </a:prstGeom>
        </p:spPr>
      </p:pic>
      <p:sp>
        <p:nvSpPr>
          <p:cNvPr id="7" name="Rectangle 6"/>
          <p:cNvSpPr>
            <a:spLocks noChangeArrowheads="1"/>
          </p:cNvSpPr>
          <p:nvPr/>
        </p:nvSpPr>
        <p:spPr bwMode="auto">
          <a:xfrm>
            <a:off x="304800" y="2506732"/>
            <a:ext cx="8839200" cy="707886"/>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4000" b="1" dirty="0">
                <a:solidFill>
                  <a:srgbClr val="000000"/>
                </a:solidFill>
                <a:latin typeface="Optima"/>
                <a:cs typeface="Optima"/>
              </a:rPr>
              <a:t>24 blank faces.  1 or 2 hands up.</a:t>
            </a:r>
          </a:p>
        </p:txBody>
      </p:sp>
      <p:pic>
        <p:nvPicPr>
          <p:cNvPr id="8" name="Picture 7" descr="4students.png"/>
          <p:cNvPicPr>
            <a:picLocks noChangeAspect="1"/>
          </p:cNvPicPr>
          <p:nvPr/>
        </p:nvPicPr>
        <p:blipFill>
          <a:blip r:embed="rId4" cstate="print"/>
          <a:stretch>
            <a:fillRect/>
          </a:stretch>
        </p:blipFill>
        <p:spPr>
          <a:xfrm>
            <a:off x="0" y="3376612"/>
            <a:ext cx="6468206" cy="3481388"/>
          </a:xfrm>
          <a:prstGeom prst="rect">
            <a:avLst/>
          </a:prstGeom>
        </p:spPr>
      </p:pic>
      <p:pic>
        <p:nvPicPr>
          <p:cNvPr id="9" name="Picture 8" descr="lie back.png"/>
          <p:cNvPicPr>
            <a:picLocks noChangeAspect="1"/>
          </p:cNvPicPr>
          <p:nvPr/>
        </p:nvPicPr>
        <p:blipFill>
          <a:blip r:embed="rId5" cstate="print"/>
          <a:stretch>
            <a:fillRect/>
          </a:stretch>
        </p:blipFill>
        <p:spPr>
          <a:xfrm>
            <a:off x="5732697" y="3376612"/>
            <a:ext cx="3411303" cy="3481388"/>
          </a:xfrm>
          <a:prstGeom prst="rect">
            <a:avLst/>
          </a:prstGeom>
        </p:spPr>
      </p:pic>
      <p:sp>
        <p:nvSpPr>
          <p:cNvPr id="10" name="Rectangle 9"/>
          <p:cNvSpPr/>
          <p:nvPr/>
        </p:nvSpPr>
        <p:spPr>
          <a:xfrm>
            <a:off x="2133600" y="1981200"/>
            <a:ext cx="4627050" cy="523220"/>
          </a:xfrm>
          <a:prstGeom prst="rect">
            <a:avLst/>
          </a:prstGeom>
        </p:spPr>
        <p:txBody>
          <a:bodyPr wrap="none">
            <a:spAutoFit/>
          </a:bodyPr>
          <a:lstStyle/>
          <a:p>
            <a:r>
              <a:rPr lang="en-US" sz="2800" b="1" i="1" dirty="0">
                <a:solidFill>
                  <a:srgbClr val="000000"/>
                </a:solidFill>
                <a:latin typeface="Optima"/>
                <a:cs typeface="Optima"/>
              </a:rPr>
              <a:t>What if the response is this:</a:t>
            </a:r>
            <a:endParaRPr lang="en-US" sz="2800" b="1" i="1"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grpId="1" nodeType="afterEffect">
                                  <p:stCondLst>
                                    <p:cond delay="0"/>
                                  </p:stCondLst>
                                  <p:childTnLst>
                                    <p:animEffect transition="out" filter="fade">
                                      <p:cBhvr>
                                        <p:cTn id="9" dur="2000"/>
                                        <p:tgtEl>
                                          <p:spTgt spid="10"/>
                                        </p:tgtEl>
                                      </p:cBhvr>
                                    </p:animEffect>
                                    <p:set>
                                      <p:cBhvr>
                                        <p:cTn id="10" dur="1" fill="hold">
                                          <p:stCondLst>
                                            <p:cond delay="1999"/>
                                          </p:stCondLst>
                                        </p:cTn>
                                        <p:tgtEl>
                                          <p:spTgt spid="10"/>
                                        </p:tgtEl>
                                        <p:attrNameLst>
                                          <p:attrName>style.visibility</p:attrName>
                                        </p:attrNameLst>
                                      </p:cBhvr>
                                      <p:to>
                                        <p:strVal val="hidden"/>
                                      </p:to>
                                    </p:se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0"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188878" y="110923"/>
            <a:ext cx="2174986" cy="523220"/>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2800" i="1">
                <a:solidFill>
                  <a:srgbClr val="000000"/>
                </a:solidFill>
                <a:latin typeface="Optima"/>
                <a:cs typeface="Optima"/>
              </a:rPr>
              <a:t>You think:  </a:t>
            </a:r>
          </a:p>
        </p:txBody>
      </p:sp>
      <p:pic>
        <p:nvPicPr>
          <p:cNvPr id="8" name="Picture 7" descr="4students.png"/>
          <p:cNvPicPr>
            <a:picLocks noChangeAspect="1"/>
          </p:cNvPicPr>
          <p:nvPr/>
        </p:nvPicPr>
        <p:blipFill>
          <a:blip r:embed="rId3" cstate="print"/>
          <a:stretch>
            <a:fillRect/>
          </a:stretch>
        </p:blipFill>
        <p:spPr>
          <a:xfrm>
            <a:off x="0" y="3376612"/>
            <a:ext cx="6468206" cy="3481388"/>
          </a:xfrm>
          <a:prstGeom prst="rect">
            <a:avLst/>
          </a:prstGeom>
        </p:spPr>
      </p:pic>
      <p:pic>
        <p:nvPicPr>
          <p:cNvPr id="9" name="Picture 8" descr="lie back.png"/>
          <p:cNvPicPr>
            <a:picLocks noChangeAspect="1"/>
          </p:cNvPicPr>
          <p:nvPr/>
        </p:nvPicPr>
        <p:blipFill>
          <a:blip r:embed="rId4" cstate="print"/>
          <a:stretch>
            <a:fillRect/>
          </a:stretch>
        </p:blipFill>
        <p:spPr>
          <a:xfrm>
            <a:off x="5732697" y="3376612"/>
            <a:ext cx="3740641" cy="3481388"/>
          </a:xfrm>
          <a:prstGeom prst="rect">
            <a:avLst/>
          </a:prstGeom>
        </p:spPr>
      </p:pic>
      <p:pic>
        <p:nvPicPr>
          <p:cNvPr id="10" name="Picture 9" descr="sceptic.PM.png"/>
          <p:cNvPicPr>
            <a:picLocks noChangeAspect="1"/>
          </p:cNvPicPr>
          <p:nvPr/>
        </p:nvPicPr>
        <p:blipFill>
          <a:blip r:embed="rId5" cstate="print"/>
          <a:stretch>
            <a:fillRect/>
          </a:stretch>
        </p:blipFill>
        <p:spPr>
          <a:xfrm>
            <a:off x="-1" y="-21114"/>
            <a:ext cx="2188879" cy="2784804"/>
          </a:xfrm>
          <a:prstGeom prst="rect">
            <a:avLst/>
          </a:prstGeom>
        </p:spPr>
      </p:pic>
      <p:sp>
        <p:nvSpPr>
          <p:cNvPr id="12" name="Cloud Callout 11"/>
          <p:cNvSpPr/>
          <p:nvPr/>
        </p:nvSpPr>
        <p:spPr bwMode="auto">
          <a:xfrm>
            <a:off x="3333509" y="77057"/>
            <a:ext cx="5810491" cy="2964444"/>
          </a:xfrm>
          <a:prstGeom prst="cloudCallout">
            <a:avLst>
              <a:gd name="adj1" fmla="val -87990"/>
              <a:gd name="adj2" fmla="val 3304"/>
            </a:avLst>
          </a:prstGeom>
          <a:solidFill>
            <a:srgbClr val="FFFF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13" name="Rectangle 12"/>
          <p:cNvSpPr>
            <a:spLocks noChangeArrowheads="1"/>
          </p:cNvSpPr>
          <p:nvPr/>
        </p:nvSpPr>
        <p:spPr bwMode="auto">
          <a:xfrm>
            <a:off x="4110746" y="766443"/>
            <a:ext cx="4646328" cy="1384995"/>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2800" b="1" dirty="0">
                <a:solidFill>
                  <a:srgbClr val="000000"/>
                </a:solidFill>
                <a:latin typeface="Optima"/>
                <a:cs typeface="Optima"/>
              </a:rPr>
              <a:t>They need time to think! (and maybe time to practice what they want to say!)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752600"/>
            <a:ext cx="6400800" cy="4801314"/>
          </a:xfrm>
          <a:prstGeom prst="rect">
            <a:avLst/>
          </a:prstGeom>
        </p:spPr>
        <p:txBody>
          <a:bodyPr wrap="square">
            <a:spAutoFit/>
          </a:bodyPr>
          <a:lstStyle/>
          <a:p>
            <a:r>
              <a:rPr lang="en-US" b="1" dirty="0" smtClean="0">
                <a:solidFill>
                  <a:srgbClr val="000000"/>
                </a:solidFill>
                <a:latin typeface="Optima"/>
                <a:cs typeface="Optima"/>
              </a:rPr>
              <a:t>1.  Turn and Talk</a:t>
            </a:r>
          </a:p>
          <a:p>
            <a:endParaRPr lang="en-US" b="1" dirty="0" smtClean="0">
              <a:solidFill>
                <a:srgbClr val="000000"/>
              </a:solidFill>
              <a:latin typeface="Optima"/>
              <a:cs typeface="Optima"/>
            </a:endParaRPr>
          </a:p>
          <a:p>
            <a:r>
              <a:rPr lang="en-US" b="1" dirty="0" smtClean="0">
                <a:solidFill>
                  <a:srgbClr val="000000"/>
                </a:solidFill>
                <a:latin typeface="Optima"/>
                <a:cs typeface="Optima"/>
              </a:rPr>
              <a:t>2.  Say More</a:t>
            </a:r>
          </a:p>
          <a:p>
            <a:endParaRPr lang="en-US" b="1" dirty="0" smtClean="0">
              <a:solidFill>
                <a:srgbClr val="000000"/>
              </a:solidFill>
              <a:latin typeface="Optima"/>
              <a:cs typeface="Optima"/>
            </a:endParaRPr>
          </a:p>
          <a:p>
            <a:pPr marL="457200" indent="-457200"/>
            <a:r>
              <a:rPr lang="en-US" b="1" dirty="0" smtClean="0">
                <a:solidFill>
                  <a:srgbClr val="000000"/>
                </a:solidFill>
                <a:latin typeface="Optima"/>
                <a:cs typeface="Optima"/>
              </a:rPr>
              <a:t>3.  So Are You Saying?</a:t>
            </a:r>
          </a:p>
          <a:p>
            <a:pPr marL="457200" indent="-457200"/>
            <a:endParaRPr lang="en-US" b="1" dirty="0" smtClean="0">
              <a:solidFill>
                <a:srgbClr val="000000"/>
              </a:solidFill>
              <a:latin typeface="Optima"/>
              <a:cs typeface="Optima"/>
            </a:endParaRPr>
          </a:p>
          <a:p>
            <a:pPr marL="457200" indent="-457200"/>
            <a:r>
              <a:rPr lang="en-US" b="1" dirty="0" smtClean="0">
                <a:solidFill>
                  <a:srgbClr val="000000"/>
                </a:solidFill>
                <a:latin typeface="Optima"/>
                <a:cs typeface="Optima"/>
              </a:rPr>
              <a:t>4.  Who can rephrase…?</a:t>
            </a:r>
          </a:p>
          <a:p>
            <a:endParaRPr lang="en-US" b="1" dirty="0" smtClean="0">
              <a:solidFill>
                <a:srgbClr val="000000"/>
              </a:solidFill>
              <a:latin typeface="Optima"/>
              <a:cs typeface="Optima"/>
            </a:endParaRPr>
          </a:p>
          <a:p>
            <a:r>
              <a:rPr lang="en-US" b="1" dirty="0" smtClean="0">
                <a:solidFill>
                  <a:srgbClr val="000000"/>
                </a:solidFill>
                <a:latin typeface="Optima"/>
                <a:cs typeface="Optima"/>
              </a:rPr>
              <a:t>5.  Why do you think that?</a:t>
            </a:r>
          </a:p>
          <a:p>
            <a:endParaRPr lang="en-US" b="1" dirty="0" smtClean="0">
              <a:solidFill>
                <a:srgbClr val="000000"/>
              </a:solidFill>
              <a:latin typeface="Optima"/>
              <a:cs typeface="Optima"/>
            </a:endParaRPr>
          </a:p>
          <a:p>
            <a:pPr marL="342900" indent="-342900">
              <a:buAutoNum type="arabicPeriod" startAt="6"/>
            </a:pPr>
            <a:r>
              <a:rPr lang="en-US" b="1" dirty="0" smtClean="0">
                <a:solidFill>
                  <a:srgbClr val="000000"/>
                </a:solidFill>
                <a:latin typeface="Optima"/>
                <a:cs typeface="Optima"/>
              </a:rPr>
              <a:t>Can you think of an opposite answer?</a:t>
            </a:r>
          </a:p>
          <a:p>
            <a:pPr marL="342900" indent="-342900"/>
            <a:endParaRPr lang="en-US" b="1" dirty="0" smtClean="0">
              <a:solidFill>
                <a:srgbClr val="000000"/>
              </a:solidFill>
              <a:latin typeface="Optima"/>
              <a:cs typeface="Optima"/>
            </a:endParaRPr>
          </a:p>
          <a:p>
            <a:pPr marL="342900" indent="-342900">
              <a:buAutoNum type="arabicPeriod" startAt="7"/>
            </a:pPr>
            <a:r>
              <a:rPr lang="en-US" b="1" dirty="0" smtClean="0">
                <a:solidFill>
                  <a:srgbClr val="000000"/>
                </a:solidFill>
                <a:latin typeface="Optima"/>
                <a:cs typeface="Optima"/>
              </a:rPr>
              <a:t>What do others think?</a:t>
            </a:r>
          </a:p>
          <a:p>
            <a:pPr marL="342900" indent="-342900"/>
            <a:endParaRPr lang="en-US" b="1" dirty="0" smtClean="0">
              <a:solidFill>
                <a:srgbClr val="000000"/>
              </a:solidFill>
              <a:latin typeface="Optima"/>
              <a:cs typeface="Optima"/>
            </a:endParaRPr>
          </a:p>
          <a:p>
            <a:pPr marL="342900" indent="-342900">
              <a:buAutoNum type="arabicPeriod" startAt="8"/>
            </a:pPr>
            <a:r>
              <a:rPr lang="en-US" b="1" dirty="0" smtClean="0">
                <a:solidFill>
                  <a:srgbClr val="000000"/>
                </a:solidFill>
                <a:latin typeface="Optima"/>
                <a:cs typeface="Optima"/>
              </a:rPr>
              <a:t>Who can add more to what ____ just said?</a:t>
            </a:r>
          </a:p>
          <a:p>
            <a:pPr marL="342900" indent="-342900"/>
            <a:endParaRPr lang="en-US" b="1" dirty="0" smtClean="0">
              <a:solidFill>
                <a:srgbClr val="000000"/>
              </a:solidFill>
              <a:latin typeface="Optima"/>
              <a:cs typeface="Optima"/>
            </a:endParaRPr>
          </a:p>
          <a:p>
            <a:pPr marL="342900" indent="-342900"/>
            <a:r>
              <a:rPr lang="en-US" b="1" dirty="0" smtClean="0">
                <a:solidFill>
                  <a:srgbClr val="000000"/>
                </a:solidFill>
                <a:latin typeface="Optima"/>
                <a:cs typeface="Optima"/>
              </a:rPr>
              <a:t>9.  Who can explain why ____ said that answer?</a:t>
            </a:r>
            <a:endParaRPr lang="en-US" b="1" dirty="0">
              <a:solidFill>
                <a:srgbClr val="000000"/>
              </a:solidFill>
              <a:latin typeface="Optima"/>
              <a:cs typeface="Optima"/>
            </a:endParaRPr>
          </a:p>
        </p:txBody>
      </p:sp>
      <p:sp>
        <p:nvSpPr>
          <p:cNvPr id="3" name="Title 2"/>
          <p:cNvSpPr>
            <a:spLocks noGrp="1"/>
          </p:cNvSpPr>
          <p:nvPr>
            <p:ph type="title"/>
          </p:nvPr>
        </p:nvSpPr>
        <p:spPr>
          <a:solidFill>
            <a:srgbClr val="6666FF"/>
          </a:solidFill>
        </p:spPr>
        <p:txBody>
          <a:bodyPr>
            <a:normAutofit fontScale="90000"/>
          </a:bodyPr>
          <a:lstStyle/>
          <a:p>
            <a:r>
              <a:rPr lang="en-US" dirty="0" smtClean="0">
                <a:solidFill>
                  <a:schemeClr val="bg1"/>
                </a:solidFill>
              </a:rPr>
              <a:t>9 Talk Moves—</a:t>
            </a:r>
            <a:br>
              <a:rPr lang="en-US" dirty="0" smtClean="0">
                <a:solidFill>
                  <a:schemeClr val="bg1"/>
                </a:solidFill>
              </a:rPr>
            </a:br>
            <a:r>
              <a:rPr lang="en-US" dirty="0" smtClean="0">
                <a:solidFill>
                  <a:schemeClr val="bg1"/>
                </a:solidFill>
              </a:rPr>
              <a:t>Choices, Choices, Choices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057401" y="1"/>
            <a:ext cx="6731534" cy="1938992"/>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3000" i="1" dirty="0" smtClean="0">
                <a:solidFill>
                  <a:srgbClr val="000000"/>
                </a:solidFill>
                <a:latin typeface="Optima"/>
                <a:cs typeface="Optima"/>
              </a:rPr>
              <a:t>Abe Lincoln had less than a year of school, so </a:t>
            </a:r>
            <a:r>
              <a:rPr lang="en-US" sz="3000" i="1" dirty="0">
                <a:solidFill>
                  <a:srgbClr val="000000"/>
                </a:solidFill>
                <a:latin typeface="Optima"/>
                <a:cs typeface="Optima"/>
              </a:rPr>
              <a:t>why do you think some people would say that </a:t>
            </a:r>
            <a:r>
              <a:rPr lang="en-US" sz="3000" i="1" dirty="0" smtClean="0">
                <a:solidFill>
                  <a:srgbClr val="000000"/>
                </a:solidFill>
                <a:latin typeface="Optima"/>
                <a:cs typeface="Optima"/>
              </a:rPr>
              <a:t>Abe Lincoln was a good student?  Who </a:t>
            </a:r>
            <a:r>
              <a:rPr lang="en-US" sz="3000" i="1" dirty="0">
                <a:solidFill>
                  <a:srgbClr val="000000"/>
                </a:solidFill>
                <a:latin typeface="Optima"/>
                <a:cs typeface="Optima"/>
              </a:rPr>
              <a:t>has an idea? </a:t>
            </a:r>
          </a:p>
        </p:txBody>
      </p:sp>
      <p:pic>
        <p:nvPicPr>
          <p:cNvPr id="5" name="Picture 4" descr="Screen shot 2012-07-15 at 7.23.53 PM.png"/>
          <p:cNvPicPr>
            <a:picLocks noChangeAspect="1"/>
          </p:cNvPicPr>
          <p:nvPr/>
        </p:nvPicPr>
        <p:blipFill>
          <a:blip r:embed="rId3" cstate="print"/>
          <a:stretch>
            <a:fillRect/>
          </a:stretch>
        </p:blipFill>
        <p:spPr>
          <a:xfrm>
            <a:off x="-50800" y="0"/>
            <a:ext cx="1872081" cy="1984753"/>
          </a:xfrm>
          <a:prstGeom prst="rect">
            <a:avLst/>
          </a:prstGeom>
        </p:spPr>
      </p:pic>
      <p:sp>
        <p:nvSpPr>
          <p:cNvPr id="7" name="Rectangle 6"/>
          <p:cNvSpPr>
            <a:spLocks noChangeArrowheads="1"/>
          </p:cNvSpPr>
          <p:nvPr/>
        </p:nvSpPr>
        <p:spPr bwMode="auto">
          <a:xfrm>
            <a:off x="280347" y="2492991"/>
            <a:ext cx="8508587" cy="954107"/>
          </a:xfrm>
          <a:prstGeom prst="rect">
            <a:avLst/>
          </a:prstGeom>
          <a:noFill/>
          <a:ln w="9525">
            <a:noFill/>
            <a:miter lim="800000"/>
            <a:headEnd/>
            <a:tailEnd/>
          </a:ln>
        </p:spPr>
        <p:txBody>
          <a:bodyPr wrap="square">
            <a:prstTxWarp prst="textNoShape">
              <a:avLst/>
            </a:prstTxWarp>
            <a:spAutoFit/>
          </a:bodyPr>
          <a:lstStyle/>
          <a:p>
            <a:pPr marL="1036638" indent="-1036638" defTabSz="914400" fontAlgn="base">
              <a:spcBef>
                <a:spcPct val="20000"/>
              </a:spcBef>
              <a:spcAft>
                <a:spcPct val="0"/>
              </a:spcAft>
            </a:pPr>
            <a:r>
              <a:rPr lang="en-US" sz="2800" dirty="0" smtClean="0">
                <a:solidFill>
                  <a:srgbClr val="000000"/>
                </a:solidFill>
                <a:latin typeface="Optima"/>
                <a:cs typeface="Optima"/>
              </a:rPr>
              <a:t>Bill: </a:t>
            </a:r>
            <a:r>
              <a:rPr lang="en-US" sz="2800" dirty="0">
                <a:solidFill>
                  <a:srgbClr val="000000"/>
                </a:solidFill>
                <a:latin typeface="Optima"/>
                <a:cs typeface="Optima"/>
              </a:rPr>
              <a:t>Well, the thing is, </a:t>
            </a:r>
            <a:r>
              <a:rPr lang="en-US" sz="2800" dirty="0" smtClean="0">
                <a:solidFill>
                  <a:srgbClr val="000000"/>
                </a:solidFill>
                <a:latin typeface="Optima"/>
                <a:cs typeface="Optima"/>
              </a:rPr>
              <a:t>there’s no… books… </a:t>
            </a:r>
            <a:r>
              <a:rPr lang="en-US" sz="2800" dirty="0">
                <a:solidFill>
                  <a:srgbClr val="000000"/>
                </a:solidFill>
                <a:latin typeface="Optima"/>
                <a:cs typeface="Optima"/>
              </a:rPr>
              <a:t>like… yeah.  </a:t>
            </a:r>
            <a:endParaRPr lang="en-US" sz="3200" dirty="0">
              <a:solidFill>
                <a:srgbClr val="000000"/>
              </a:solidFill>
              <a:latin typeface="Optima"/>
              <a:cs typeface="Optima"/>
            </a:endParaRPr>
          </a:p>
        </p:txBody>
      </p:sp>
      <p:pic>
        <p:nvPicPr>
          <p:cNvPr id="8" name="Picture 7" descr="4students.png"/>
          <p:cNvPicPr>
            <a:picLocks noChangeAspect="1"/>
          </p:cNvPicPr>
          <p:nvPr/>
        </p:nvPicPr>
        <p:blipFill>
          <a:blip r:embed="rId4" cstate="print"/>
          <a:stretch>
            <a:fillRect/>
          </a:stretch>
        </p:blipFill>
        <p:spPr>
          <a:xfrm>
            <a:off x="2675794" y="3592982"/>
            <a:ext cx="6468206" cy="3481388"/>
          </a:xfrm>
          <a:prstGeom prst="rect">
            <a:avLst/>
          </a:prstGeom>
        </p:spPr>
      </p:pic>
      <p:sp>
        <p:nvSpPr>
          <p:cNvPr id="10" name="Rectangle 9"/>
          <p:cNvSpPr/>
          <p:nvPr/>
        </p:nvSpPr>
        <p:spPr>
          <a:xfrm>
            <a:off x="1841156" y="1969771"/>
            <a:ext cx="4627050" cy="523220"/>
          </a:xfrm>
          <a:prstGeom prst="rect">
            <a:avLst/>
          </a:prstGeom>
        </p:spPr>
        <p:txBody>
          <a:bodyPr wrap="none">
            <a:spAutoFit/>
          </a:bodyPr>
          <a:lstStyle/>
          <a:p>
            <a:r>
              <a:rPr lang="en-US" sz="2800" b="1" i="1">
                <a:solidFill>
                  <a:srgbClr val="000000"/>
                </a:solidFill>
                <a:latin typeface="Optima"/>
                <a:cs typeface="Optima"/>
              </a:rPr>
              <a:t>What if the response is this:</a:t>
            </a:r>
            <a:endParaRPr lang="en-US" sz="2800" b="1" i="1">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grpId="1" nodeType="afterEffect">
                                  <p:stCondLst>
                                    <p:cond delay="0"/>
                                  </p:stCondLst>
                                  <p:childTnLst>
                                    <p:animEffect transition="out" filter="fade">
                                      <p:cBhvr>
                                        <p:cTn id="9" dur="2000"/>
                                        <p:tgtEl>
                                          <p:spTgt spid="10"/>
                                        </p:tgtEl>
                                      </p:cBhvr>
                                    </p:animEffect>
                                    <p:set>
                                      <p:cBhvr>
                                        <p:cTn id="10" dur="1" fill="hold">
                                          <p:stCondLst>
                                            <p:cond delay="1999"/>
                                          </p:stCondLst>
                                        </p:cTn>
                                        <p:tgtEl>
                                          <p:spTgt spid="10"/>
                                        </p:tgtEl>
                                        <p:attrNameLst>
                                          <p:attrName>style.visibility</p:attrName>
                                        </p:attrNameLst>
                                      </p:cBhvr>
                                      <p:to>
                                        <p:strVal val="hidden"/>
                                      </p:to>
                                    </p:se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CCFF"/>
          </a:solidFill>
        </p:spPr>
        <p:txBody>
          <a:bodyPr>
            <a:normAutofit/>
          </a:bodyPr>
          <a:lstStyle/>
          <a:p>
            <a:r>
              <a:rPr lang="en-US" sz="3200" b="1" dirty="0"/>
              <a:t>Helping ELLs Become Academic Language</a:t>
            </a:r>
            <a:br>
              <a:rPr lang="en-US" sz="3200" b="1" dirty="0"/>
            </a:br>
            <a:r>
              <a:rPr lang="en-US" sz="3200" b="1" dirty="0"/>
              <a:t>Learners</a:t>
            </a:r>
            <a:endParaRPr lang="en-US" sz="3200" dirty="0"/>
          </a:p>
        </p:txBody>
      </p:sp>
      <p:graphicFrame>
        <p:nvGraphicFramePr>
          <p:cNvPr id="4" name="Content Placeholder 3"/>
          <p:cNvGraphicFramePr>
            <a:graphicFrameLocks noGrp="1"/>
          </p:cNvGraphicFramePr>
          <p:nvPr>
            <p:ph idx="1"/>
          </p:nvPr>
        </p:nvGraphicFramePr>
        <p:xfrm>
          <a:off x="152400" y="838200"/>
          <a:ext cx="9220200" cy="6019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3276600" y="457200"/>
          <a:ext cx="5486400" cy="6400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 4"/>
          <p:cNvSpPr/>
          <p:nvPr/>
        </p:nvSpPr>
        <p:spPr>
          <a:xfrm rot="35268">
            <a:off x="5570494" y="1989023"/>
            <a:ext cx="1533066" cy="15468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t>Paradigm Shift for ELLs</a:t>
            </a:r>
            <a:endParaRPr lang="en-US" sz="2800" b="0" kern="1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uh.png"/>
          <p:cNvPicPr>
            <a:picLocks noChangeAspect="1"/>
          </p:cNvPicPr>
          <p:nvPr/>
        </p:nvPicPr>
        <p:blipFill>
          <a:blip r:embed="rId3" cstate="print"/>
          <a:stretch>
            <a:fillRect/>
          </a:stretch>
        </p:blipFill>
        <p:spPr>
          <a:xfrm>
            <a:off x="1" y="0"/>
            <a:ext cx="2193734" cy="2820515"/>
          </a:xfrm>
          <a:prstGeom prst="rect">
            <a:avLst/>
          </a:prstGeom>
        </p:spPr>
      </p:pic>
      <p:sp>
        <p:nvSpPr>
          <p:cNvPr id="12" name="Cloud Callout 11"/>
          <p:cNvSpPr/>
          <p:nvPr/>
        </p:nvSpPr>
        <p:spPr bwMode="auto">
          <a:xfrm>
            <a:off x="3579252" y="38844"/>
            <a:ext cx="5564748" cy="2534452"/>
          </a:xfrm>
          <a:prstGeom prst="cloudCallout">
            <a:avLst>
              <a:gd name="adj1" fmla="val -82059"/>
              <a:gd name="adj2" fmla="val -20083"/>
            </a:avLst>
          </a:prstGeom>
          <a:solidFill>
            <a:srgbClr val="FFFF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6" name="Rectangle 5"/>
          <p:cNvSpPr>
            <a:spLocks noChangeArrowheads="1"/>
          </p:cNvSpPr>
          <p:nvPr/>
        </p:nvSpPr>
        <p:spPr bwMode="auto">
          <a:xfrm>
            <a:off x="2193735" y="38844"/>
            <a:ext cx="2174986" cy="523220"/>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2800" i="1">
                <a:solidFill>
                  <a:srgbClr val="000000"/>
                </a:solidFill>
                <a:latin typeface="Optima"/>
                <a:cs typeface="Optima"/>
              </a:rPr>
              <a:t>You think:  </a:t>
            </a:r>
          </a:p>
        </p:txBody>
      </p:sp>
      <p:pic>
        <p:nvPicPr>
          <p:cNvPr id="8" name="Picture 7" descr="4students.png"/>
          <p:cNvPicPr>
            <a:picLocks noChangeAspect="1"/>
          </p:cNvPicPr>
          <p:nvPr/>
        </p:nvPicPr>
        <p:blipFill>
          <a:blip r:embed="rId4" cstate="print"/>
          <a:stretch>
            <a:fillRect/>
          </a:stretch>
        </p:blipFill>
        <p:spPr>
          <a:xfrm>
            <a:off x="0" y="3376612"/>
            <a:ext cx="6468206" cy="3481388"/>
          </a:xfrm>
          <a:prstGeom prst="rect">
            <a:avLst/>
          </a:prstGeom>
        </p:spPr>
      </p:pic>
      <p:pic>
        <p:nvPicPr>
          <p:cNvPr id="9" name="Picture 8" descr="lie back.png"/>
          <p:cNvPicPr>
            <a:picLocks noChangeAspect="1"/>
          </p:cNvPicPr>
          <p:nvPr/>
        </p:nvPicPr>
        <p:blipFill>
          <a:blip r:embed="rId5" cstate="print"/>
          <a:stretch>
            <a:fillRect/>
          </a:stretch>
        </p:blipFill>
        <p:spPr>
          <a:xfrm>
            <a:off x="5732697" y="3376612"/>
            <a:ext cx="3740641" cy="3481388"/>
          </a:xfrm>
          <a:prstGeom prst="rect">
            <a:avLst/>
          </a:prstGeom>
        </p:spPr>
      </p:pic>
      <p:sp>
        <p:nvSpPr>
          <p:cNvPr id="13" name="Rectangle 12"/>
          <p:cNvSpPr>
            <a:spLocks noChangeArrowheads="1"/>
          </p:cNvSpPr>
          <p:nvPr/>
        </p:nvSpPr>
        <p:spPr bwMode="auto">
          <a:xfrm>
            <a:off x="4137203" y="864877"/>
            <a:ext cx="4380264" cy="954107"/>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2800" b="1" dirty="0">
                <a:solidFill>
                  <a:srgbClr val="000000"/>
                </a:solidFill>
                <a:latin typeface="Optima"/>
                <a:cs typeface="Optima"/>
              </a:rPr>
              <a:t>Huh?? I didn’t understand that at all!</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uh.png"/>
          <p:cNvPicPr>
            <a:picLocks noChangeAspect="1"/>
          </p:cNvPicPr>
          <p:nvPr/>
        </p:nvPicPr>
        <p:blipFill>
          <a:blip r:embed="rId3" cstate="print"/>
          <a:stretch>
            <a:fillRect/>
          </a:stretch>
        </p:blipFill>
        <p:spPr>
          <a:xfrm>
            <a:off x="0" y="0"/>
            <a:ext cx="2439513" cy="3136516"/>
          </a:xfrm>
          <a:prstGeom prst="rect">
            <a:avLst/>
          </a:prstGeom>
        </p:spPr>
      </p:pic>
      <p:pic>
        <p:nvPicPr>
          <p:cNvPr id="8" name="Picture 7" descr="4students.png"/>
          <p:cNvPicPr>
            <a:picLocks noChangeAspect="1"/>
          </p:cNvPicPr>
          <p:nvPr/>
        </p:nvPicPr>
        <p:blipFill>
          <a:blip r:embed="rId4" cstate="print"/>
          <a:stretch>
            <a:fillRect/>
          </a:stretch>
        </p:blipFill>
        <p:spPr>
          <a:xfrm>
            <a:off x="0" y="3376612"/>
            <a:ext cx="6468206" cy="3481388"/>
          </a:xfrm>
          <a:prstGeom prst="rect">
            <a:avLst/>
          </a:prstGeom>
        </p:spPr>
      </p:pic>
      <p:pic>
        <p:nvPicPr>
          <p:cNvPr id="9" name="Picture 8" descr="lie back.png"/>
          <p:cNvPicPr>
            <a:picLocks noChangeAspect="1"/>
          </p:cNvPicPr>
          <p:nvPr/>
        </p:nvPicPr>
        <p:blipFill>
          <a:blip r:embed="rId5" cstate="print"/>
          <a:stretch>
            <a:fillRect/>
          </a:stretch>
        </p:blipFill>
        <p:spPr>
          <a:xfrm>
            <a:off x="5732697" y="3376612"/>
            <a:ext cx="3740641" cy="3481388"/>
          </a:xfrm>
          <a:prstGeom prst="rect">
            <a:avLst/>
          </a:prstGeom>
        </p:spPr>
      </p:pic>
      <p:sp>
        <p:nvSpPr>
          <p:cNvPr id="12" name="Cloud Callout 11"/>
          <p:cNvSpPr/>
          <p:nvPr/>
        </p:nvSpPr>
        <p:spPr bwMode="auto">
          <a:xfrm>
            <a:off x="3274964" y="0"/>
            <a:ext cx="5869035" cy="3376612"/>
          </a:xfrm>
          <a:prstGeom prst="cloudCallout">
            <a:avLst>
              <a:gd name="adj1" fmla="val -73249"/>
              <a:gd name="adj2" fmla="val -26814"/>
            </a:avLst>
          </a:prstGeom>
          <a:solidFill>
            <a:srgbClr val="FFFF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13" name="Rectangle 12"/>
          <p:cNvSpPr>
            <a:spLocks noChangeArrowheads="1"/>
          </p:cNvSpPr>
          <p:nvPr/>
        </p:nvSpPr>
        <p:spPr bwMode="auto">
          <a:xfrm>
            <a:off x="4137203" y="600277"/>
            <a:ext cx="4380264" cy="2246769"/>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2800" b="1">
                <a:solidFill>
                  <a:srgbClr val="000000"/>
                </a:solidFill>
                <a:latin typeface="Optima"/>
                <a:cs typeface="Optima"/>
              </a:rPr>
              <a:t>Now what do I do? I don’t want to embarrass him, and I don’t want to feel like I’m putting him on the spot…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4334932" y="440267"/>
            <a:ext cx="4809067" cy="2659190"/>
          </a:xfrm>
          <a:prstGeom prst="rect">
            <a:avLst/>
          </a:prstGeom>
          <a:noFill/>
          <a:ln w="9525">
            <a:noFill/>
            <a:miter lim="800000"/>
            <a:headEnd/>
            <a:tailEnd/>
          </a:ln>
        </p:spPr>
        <p:txBody>
          <a:bodyPr wrap="square">
            <a:prstTxWarp prst="textNoShape">
              <a:avLst/>
            </a:prstTxWarp>
            <a:spAutoFit/>
          </a:bodyPr>
          <a:lstStyle/>
          <a:p>
            <a:pPr defTabSz="914400" fontAlgn="base">
              <a:lnSpc>
                <a:spcPct val="150000"/>
              </a:lnSpc>
              <a:spcBef>
                <a:spcPct val="20000"/>
              </a:spcBef>
              <a:spcAft>
                <a:spcPct val="0"/>
              </a:spcAft>
            </a:pPr>
            <a:r>
              <a:rPr lang="en-US" sz="4000">
                <a:solidFill>
                  <a:srgbClr val="000000"/>
                </a:solidFill>
                <a:latin typeface="Optima"/>
                <a:cs typeface="Optima"/>
              </a:rPr>
              <a:t>Useful talk tool: </a:t>
            </a:r>
            <a:r>
              <a:rPr lang="en-US" sz="3200">
                <a:solidFill>
                  <a:srgbClr val="000000"/>
                </a:solidFill>
                <a:latin typeface="Optima"/>
                <a:cs typeface="Optima"/>
              </a:rPr>
              <a:t>    </a:t>
            </a:r>
          </a:p>
          <a:p>
            <a:pPr defTabSz="914400" fontAlgn="base">
              <a:lnSpc>
                <a:spcPct val="150000"/>
              </a:lnSpc>
              <a:spcBef>
                <a:spcPct val="20000"/>
              </a:spcBef>
              <a:spcAft>
                <a:spcPct val="0"/>
              </a:spcAft>
            </a:pPr>
            <a:r>
              <a:rPr lang="en-US" sz="4000" b="1">
                <a:solidFill>
                  <a:srgbClr val="000000"/>
                </a:solidFill>
                <a:latin typeface="Optima"/>
                <a:cs typeface="Optima"/>
              </a:rPr>
              <a:t>“Say more…”</a:t>
            </a:r>
            <a:endParaRPr lang="en-US" sz="2400">
              <a:solidFill>
                <a:srgbClr val="000000"/>
              </a:solidFill>
            </a:endParaRPr>
          </a:p>
          <a:p>
            <a:pPr algn="ctr" defTabSz="914400" fontAlgn="base">
              <a:lnSpc>
                <a:spcPct val="150000"/>
              </a:lnSpc>
              <a:spcBef>
                <a:spcPct val="20000"/>
              </a:spcBef>
              <a:spcAft>
                <a:spcPct val="0"/>
              </a:spcAft>
            </a:pPr>
            <a:r>
              <a:rPr lang="en-US" sz="2400">
                <a:solidFill>
                  <a:srgbClr val="000000"/>
                </a:solidFill>
              </a:rPr>
              <a:t>  </a:t>
            </a:r>
          </a:p>
        </p:txBody>
      </p:sp>
      <p:pic>
        <p:nvPicPr>
          <p:cNvPr id="5" name="Picture 4" descr="Screen shot 2012-07-15 at 7.53.43 PM.png"/>
          <p:cNvPicPr>
            <a:picLocks noChangeAspect="1"/>
          </p:cNvPicPr>
          <p:nvPr/>
        </p:nvPicPr>
        <p:blipFill>
          <a:blip r:embed="rId3" cstate="print"/>
          <a:stretch>
            <a:fillRect/>
          </a:stretch>
        </p:blipFill>
        <p:spPr>
          <a:xfrm>
            <a:off x="0" y="0"/>
            <a:ext cx="3645148" cy="2791883"/>
          </a:xfrm>
          <a:prstGeom prst="rect">
            <a:avLst/>
          </a:prstGeom>
          <a:effectLst>
            <a:outerShdw blurRad="50800" dist="38100" dir="2700000">
              <a:srgbClr val="000000">
                <a:alpha val="43000"/>
              </a:srgbClr>
            </a:outerShdw>
          </a:effectLst>
        </p:spPr>
      </p:pic>
      <p:sp>
        <p:nvSpPr>
          <p:cNvPr id="7" name="Rectangle 6"/>
          <p:cNvSpPr/>
          <p:nvPr/>
        </p:nvSpPr>
        <p:spPr>
          <a:xfrm>
            <a:off x="1202267" y="3369733"/>
            <a:ext cx="7467599" cy="3539430"/>
          </a:xfrm>
          <a:prstGeom prst="rect">
            <a:avLst/>
          </a:prstGeom>
        </p:spPr>
        <p:txBody>
          <a:bodyPr wrap="square">
            <a:spAutoFit/>
          </a:bodyPr>
          <a:lstStyle/>
          <a:p>
            <a:pPr marL="508000" indent="-508000" defTabSz="914400" fontAlgn="base">
              <a:spcAft>
                <a:spcPts val="1200"/>
              </a:spcAft>
              <a:buFont typeface="Arial"/>
              <a:buChar char="•"/>
            </a:pPr>
            <a:r>
              <a:rPr lang="en-US" sz="3200" i="1">
                <a:solidFill>
                  <a:srgbClr val="000000"/>
                </a:solidFill>
                <a:latin typeface="Optima"/>
                <a:cs typeface="Optima"/>
              </a:rPr>
              <a:t>Can you say more about that?</a:t>
            </a:r>
          </a:p>
          <a:p>
            <a:pPr marL="508000" indent="-508000" defTabSz="914400" fontAlgn="base">
              <a:spcAft>
                <a:spcPts val="1200"/>
              </a:spcAft>
              <a:buFont typeface="Arial"/>
              <a:buChar char="•"/>
            </a:pPr>
            <a:r>
              <a:rPr lang="en-US" sz="3200" i="1">
                <a:solidFill>
                  <a:srgbClr val="000000"/>
                </a:solidFill>
                <a:latin typeface="Optima"/>
                <a:cs typeface="Optima"/>
              </a:rPr>
              <a:t>Could you say that again?</a:t>
            </a:r>
          </a:p>
          <a:p>
            <a:pPr marL="508000" indent="-508000" defTabSz="914400" fontAlgn="base">
              <a:spcAft>
                <a:spcPts val="1200"/>
              </a:spcAft>
              <a:buFont typeface="Arial"/>
              <a:buChar char="•"/>
            </a:pPr>
            <a:r>
              <a:rPr lang="en-US" sz="3200" i="1">
                <a:solidFill>
                  <a:srgbClr val="000000"/>
                </a:solidFill>
                <a:latin typeface="Optima"/>
                <a:cs typeface="Optima"/>
              </a:rPr>
              <a:t>Could you give us an example?</a:t>
            </a:r>
          </a:p>
          <a:p>
            <a:pPr marL="508000" indent="-508000" defTabSz="914400" fontAlgn="base">
              <a:spcAft>
                <a:spcPts val="1200"/>
              </a:spcAft>
              <a:buFont typeface="Arial"/>
              <a:buChar char="•"/>
            </a:pPr>
            <a:r>
              <a:rPr lang="en-US" sz="3200" i="1">
                <a:solidFill>
                  <a:srgbClr val="000000"/>
                </a:solidFill>
                <a:latin typeface="Optima"/>
                <a:cs typeface="Optima"/>
              </a:rPr>
              <a:t>So let me see if I understand what you’re saying. Are you saying…?</a:t>
            </a:r>
          </a:p>
          <a:p>
            <a:pPr marL="508000" indent="-508000" defTabSz="914400" fontAlgn="base">
              <a:spcAft>
                <a:spcPts val="600"/>
              </a:spcAft>
              <a:buFont typeface="Arial"/>
              <a:buChar char="•"/>
            </a:pPr>
            <a:endParaRPr lang="en-US" sz="2400" i="1">
              <a:solidFill>
                <a:srgbClr val="000000"/>
              </a:solidFill>
              <a:latin typeface="Optima"/>
              <a:cs typeface="Optima"/>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995334" y="194446"/>
            <a:ext cx="3928534" cy="1077218"/>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3200" b="1">
                <a:solidFill>
                  <a:srgbClr val="000000"/>
                </a:solidFill>
                <a:latin typeface="Optima"/>
                <a:cs typeface="Optima"/>
              </a:rPr>
              <a:t>A closer look at one talk move…</a:t>
            </a:r>
            <a:endParaRPr lang="en-US" sz="3600" b="1">
              <a:solidFill>
                <a:srgbClr val="000000"/>
              </a:solidFill>
              <a:latin typeface="Optima"/>
              <a:cs typeface="Optima"/>
            </a:endParaRPr>
          </a:p>
        </p:txBody>
      </p:sp>
      <p:pic>
        <p:nvPicPr>
          <p:cNvPr id="5" name="Picture 4" descr="Screen shot 2012-09-10 at 8.22.58 PM.png"/>
          <p:cNvPicPr>
            <a:picLocks noChangeAspect="1"/>
          </p:cNvPicPr>
          <p:nvPr/>
        </p:nvPicPr>
        <p:blipFill>
          <a:blip r:embed="rId3" cstate="print"/>
          <a:stretch>
            <a:fillRect/>
          </a:stretch>
        </p:blipFill>
        <p:spPr>
          <a:xfrm>
            <a:off x="0" y="1271664"/>
            <a:ext cx="7150100" cy="4762500"/>
          </a:xfrm>
          <a:prstGeom prst="rect">
            <a:avLst/>
          </a:prstGeom>
        </p:spPr>
      </p:pic>
      <p:sp>
        <p:nvSpPr>
          <p:cNvPr id="6" name="Right Arrow 5"/>
          <p:cNvSpPr/>
          <p:nvPr/>
        </p:nvSpPr>
        <p:spPr bwMode="auto">
          <a:xfrm rot="19215644">
            <a:off x="965200" y="5791200"/>
            <a:ext cx="1574800" cy="829733"/>
          </a:xfrm>
          <a:prstGeom prst="rightArrow">
            <a:avLst/>
          </a:prstGeom>
          <a:solidFill>
            <a:srgbClr val="FFFF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295400"/>
          <a:ext cx="82296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3276600" y="457200"/>
          <a:ext cx="5486400" cy="6400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itle 1"/>
          <p:cNvSpPr>
            <a:spLocks noGrp="1"/>
          </p:cNvSpPr>
          <p:nvPr>
            <p:ph type="title"/>
          </p:nvPr>
        </p:nvSpPr>
        <p:spPr>
          <a:solidFill>
            <a:srgbClr val="66CCFF"/>
          </a:solidFill>
        </p:spPr>
        <p:txBody>
          <a:bodyPr>
            <a:normAutofit/>
          </a:bodyPr>
          <a:lstStyle/>
          <a:p>
            <a:r>
              <a:rPr lang="en-US" sz="3200" b="1" dirty="0" smtClean="0"/>
              <a:t>How can all of this be applied in the classroom?</a:t>
            </a:r>
            <a:endParaRPr lang="en-US" sz="3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Instructional Shift Card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Content Placeholder 4"/>
          <p:cNvSpPr>
            <a:spLocks noGrp="1"/>
          </p:cNvSpPr>
          <p:nvPr>
            <p:ph idx="1"/>
          </p:nvPr>
        </p:nvSpPr>
        <p:spPr>
          <a:solidFill>
            <a:schemeClr val="bg2"/>
          </a:solidFill>
          <a:ln w="38100">
            <a:solidFill>
              <a:schemeClr val="tx1"/>
            </a:solidFill>
          </a:ln>
        </p:spPr>
        <p:txBody>
          <a:bodyPr>
            <a:normAutofit fontScale="70000" lnSpcReduction="20000"/>
          </a:bodyPr>
          <a:lstStyle/>
          <a:p>
            <a:pPr algn="ctr">
              <a:buNone/>
            </a:pPr>
            <a:endParaRPr lang="en-US" b="1" dirty="0" smtClean="0"/>
          </a:p>
          <a:p>
            <a:pPr algn="ctr">
              <a:buNone/>
            </a:pPr>
            <a:r>
              <a:rPr lang="en-US" b="1" dirty="0" smtClean="0"/>
              <a:t>Common core Shifts for ELA/Literacy</a:t>
            </a:r>
            <a:endParaRPr lang="en-US" dirty="0" smtClean="0"/>
          </a:p>
          <a:p>
            <a:pPr>
              <a:buNone/>
            </a:pPr>
            <a:r>
              <a:rPr lang="en-US" dirty="0" smtClean="0"/>
              <a:t> </a:t>
            </a:r>
          </a:p>
          <a:p>
            <a:pPr lvl="0">
              <a:lnSpc>
                <a:spcPct val="160000"/>
              </a:lnSpc>
              <a:buNone/>
            </a:pPr>
            <a:r>
              <a:rPr lang="en-US" dirty="0" smtClean="0"/>
              <a:t>1.  </a:t>
            </a:r>
            <a:r>
              <a:rPr lang="en-US" b="1" dirty="0" smtClean="0"/>
              <a:t>Building knowledge</a:t>
            </a:r>
            <a:r>
              <a:rPr lang="en-US" dirty="0" smtClean="0"/>
              <a:t> through </a:t>
            </a:r>
            <a:r>
              <a:rPr lang="en-US" b="1" dirty="0" smtClean="0"/>
              <a:t>content-rich nonfiction</a:t>
            </a:r>
            <a:endParaRPr lang="en-US" dirty="0" smtClean="0"/>
          </a:p>
          <a:p>
            <a:pPr lvl="0">
              <a:lnSpc>
                <a:spcPct val="160000"/>
              </a:lnSpc>
              <a:buNone/>
            </a:pPr>
            <a:r>
              <a:rPr lang="en-US" dirty="0" smtClean="0"/>
              <a:t>2.  Reading, writing and speaking grounded in </a:t>
            </a:r>
            <a:r>
              <a:rPr lang="en-US" b="1" dirty="0" smtClean="0"/>
              <a:t>evidence from the text</a:t>
            </a:r>
            <a:r>
              <a:rPr lang="en-US" dirty="0" smtClean="0"/>
              <a:t>, both literary and informational</a:t>
            </a:r>
          </a:p>
          <a:p>
            <a:pPr lvl="0">
              <a:lnSpc>
                <a:spcPct val="160000"/>
              </a:lnSpc>
              <a:buNone/>
            </a:pPr>
            <a:r>
              <a:rPr lang="en-US" dirty="0" smtClean="0"/>
              <a:t>3.  Regular practice with </a:t>
            </a:r>
            <a:r>
              <a:rPr lang="en-US" b="1" dirty="0" smtClean="0"/>
              <a:t>complex text</a:t>
            </a:r>
            <a:r>
              <a:rPr lang="en-US" dirty="0" smtClean="0"/>
              <a:t> and its </a:t>
            </a:r>
            <a:r>
              <a:rPr lang="en-US" b="1" dirty="0" smtClean="0"/>
              <a:t>academic language</a:t>
            </a:r>
            <a:endParaRPr lang="en-US" dirty="0" smtClean="0"/>
          </a:p>
          <a:p>
            <a:pPr>
              <a:lnSpc>
                <a:spcPct val="160000"/>
              </a:lnSpc>
              <a:buNone/>
            </a:pPr>
            <a:r>
              <a:rPr lang="en-US" dirty="0" smtClean="0"/>
              <a:t> </a:t>
            </a:r>
          </a:p>
          <a:p>
            <a:pPr algn="ctr">
              <a:buNone/>
            </a:pPr>
            <a:r>
              <a:rPr lang="en-US" dirty="0" smtClean="0"/>
              <a:t>More on the shifts at achievethecore.org</a:t>
            </a:r>
          </a:p>
          <a:p>
            <a:pPr>
              <a:buNone/>
            </a:pPr>
            <a:r>
              <a:rPr lang="en-US" i="1"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610600" cy="838200"/>
          </a:xfrm>
          <a:solidFill>
            <a:schemeClr val="accent6"/>
          </a:solidFill>
        </p:spPr>
        <p:txBody>
          <a:bodyPr>
            <a:normAutofit fontScale="90000"/>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Practical Application:  TEXT, TALK, TASKS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Picture 2"/>
          <p:cNvPicPr>
            <a:picLocks noChangeAspect="1" noChangeArrowheads="1"/>
          </p:cNvPicPr>
          <p:nvPr/>
        </p:nvPicPr>
        <p:blipFill>
          <a:blip r:embed="rId3"/>
          <a:srcRect/>
          <a:stretch>
            <a:fillRect/>
          </a:stretch>
        </p:blipFill>
        <p:spPr bwMode="auto">
          <a:xfrm>
            <a:off x="838200" y="1155586"/>
            <a:ext cx="7253726" cy="57024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1"/>
          <p:cNvPicPr>
            <a:picLocks noChangeAspect="1" noChangeArrowheads="1"/>
          </p:cNvPicPr>
          <p:nvPr/>
        </p:nvPicPr>
        <p:blipFill>
          <a:blip r:embed="rId2"/>
          <a:srcRect/>
          <a:stretch>
            <a:fillRect/>
          </a:stretch>
        </p:blipFill>
        <p:spPr bwMode="auto">
          <a:xfrm>
            <a:off x="0" y="-609602"/>
            <a:ext cx="9499126" cy="7467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ADFE4"/>
          </a:solidFill>
        </p:spPr>
        <p:txBody>
          <a:bodyPr>
            <a:normAutofit fontScale="90000"/>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Find powerful, beautifully written texts that build on big, curricular themes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83" name="Picture 11" descr="C:\Documents and Settings\kristen.baker\Local Settings\Temporary Internet Files\Content.IE5\6HLRN7SQ\MP900399788[1].jpg"/>
          <p:cNvPicPr>
            <a:picLocks noChangeAspect="1" noChangeArrowheads="1"/>
          </p:cNvPicPr>
          <p:nvPr/>
        </p:nvPicPr>
        <p:blipFill>
          <a:blip r:embed="rId7" cstate="print"/>
          <a:srcRect/>
          <a:stretch>
            <a:fillRect/>
          </a:stretch>
        </p:blipFill>
        <p:spPr bwMode="auto">
          <a:xfrm>
            <a:off x="5333107" y="1777484"/>
            <a:ext cx="2592586" cy="1727716"/>
          </a:xfrm>
          <a:prstGeom prst="rect">
            <a:avLst/>
          </a:prstGeom>
          <a:noFill/>
        </p:spPr>
      </p:pic>
      <p:sp>
        <p:nvSpPr>
          <p:cNvPr id="15" name="TextBox 14"/>
          <p:cNvSpPr txBox="1"/>
          <p:nvPr/>
        </p:nvSpPr>
        <p:spPr>
          <a:xfrm>
            <a:off x="914400" y="5257800"/>
            <a:ext cx="7696200" cy="461665"/>
          </a:xfrm>
          <a:prstGeom prst="rect">
            <a:avLst/>
          </a:prstGeom>
          <a:noFill/>
        </p:spPr>
        <p:txBody>
          <a:bodyPr wrap="square" rtlCol="0">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Dive into &amp; struggle with One Juicy </a:t>
            </a:r>
            <a:r>
              <a:rPr lang="en-US" sz="2400" smtClean="0">
                <a:ln w="18415" cmpd="sng">
                  <a:solidFill>
                    <a:srgbClr val="FFFFFF"/>
                  </a:solidFill>
                  <a:prstDash val="solid"/>
                </a:ln>
                <a:solidFill>
                  <a:srgbClr val="FFFFFF"/>
                </a:solidFill>
                <a:effectLst>
                  <a:outerShdw blurRad="63500" dir="3600000" algn="tl" rotWithShape="0">
                    <a:srgbClr val="000000">
                      <a:alpha val="70000"/>
                    </a:srgbClr>
                  </a:outerShdw>
                </a:effectLst>
              </a:rPr>
              <a:t>Sentence EVERYDAY!</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ADFE4"/>
          </a:solidFill>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Academic Words or Phrases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solidFill>
            <a:schemeClr val="bg1"/>
          </a:solidFill>
          <a:ln>
            <a:solidFill>
              <a:schemeClr val="accent1"/>
            </a:solidFill>
          </a:ln>
        </p:spPr>
        <p:txBody>
          <a:bodyPr/>
          <a:lstStyle/>
          <a:p>
            <a:r>
              <a:rPr lang="en-US" sz="4800" dirty="0" smtClean="0"/>
              <a:t>My name’s Arturo, “</a:t>
            </a:r>
            <a:r>
              <a:rPr lang="en-US" sz="4800" dirty="0" err="1" smtClean="0"/>
              <a:t>Turo</a:t>
            </a:r>
            <a:r>
              <a:rPr lang="en-US" sz="4800" dirty="0" smtClean="0"/>
              <a:t>” for short.  </a:t>
            </a:r>
            <a:r>
              <a:rPr lang="en-US" sz="4800" dirty="0" smtClean="0">
                <a:solidFill>
                  <a:srgbClr val="7030A0"/>
                </a:solidFill>
              </a:rPr>
              <a:t>For my father, and my grandfather and his father, </a:t>
            </a:r>
            <a:r>
              <a:rPr lang="en-US" sz="4800" u="sng" dirty="0" smtClean="0">
                <a:solidFill>
                  <a:srgbClr val="7030A0"/>
                </a:solidFill>
              </a:rPr>
              <a:t>back and back</a:t>
            </a:r>
            <a:r>
              <a:rPr lang="en-US" sz="4800" dirty="0" smtClean="0"/>
              <a:t>.  </a:t>
            </a:r>
            <a:r>
              <a:rPr lang="en-US" sz="4800" dirty="0" err="1" smtClean="0">
                <a:solidFill>
                  <a:srgbClr val="FF0000"/>
                </a:solidFill>
              </a:rPr>
              <a:t>Arturos</a:t>
            </a:r>
            <a:r>
              <a:rPr lang="en-US" sz="4800" dirty="0" smtClean="0">
                <a:solidFill>
                  <a:srgbClr val="FF0000"/>
                </a:solidFill>
              </a:rPr>
              <a:t>—like stacks of strong bricks</a:t>
            </a:r>
            <a:r>
              <a:rPr lang="en-US" sz="4800" dirty="0" smtClean="0"/>
              <a:t>, </a:t>
            </a:r>
            <a:r>
              <a:rPr lang="en-US" sz="4800" dirty="0" smtClean="0">
                <a:solidFill>
                  <a:srgbClr val="7030A0"/>
                </a:solidFill>
              </a:rPr>
              <a:t>forever</a:t>
            </a:r>
            <a:r>
              <a:rPr lang="en-US" sz="4800" dirty="0" smtClean="0"/>
              <a:t>, my grandmother says.</a:t>
            </a:r>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CCFF"/>
          </a:solidFill>
        </p:spPr>
        <p:txBody>
          <a:bodyPr>
            <a:normAutofit/>
          </a:bodyPr>
          <a:lstStyle/>
          <a:p>
            <a:r>
              <a:rPr lang="en-US" sz="3200" b="1" dirty="0"/>
              <a:t>Helping ELLs Become Academic Language</a:t>
            </a:r>
            <a:br>
              <a:rPr lang="en-US" sz="3200" b="1" dirty="0"/>
            </a:br>
            <a:r>
              <a:rPr lang="en-US" sz="3200" b="1" dirty="0"/>
              <a:t>Learners</a:t>
            </a:r>
            <a:endParaRPr lang="en-US" sz="3200" dirty="0"/>
          </a:p>
        </p:txBody>
      </p:sp>
      <p:graphicFrame>
        <p:nvGraphicFramePr>
          <p:cNvPr id="4" name="Content Placeholder 3"/>
          <p:cNvGraphicFramePr>
            <a:graphicFrameLocks noGrp="1"/>
          </p:cNvGraphicFramePr>
          <p:nvPr>
            <p:ph idx="1"/>
          </p:nvPr>
        </p:nvGraphicFramePr>
        <p:xfrm>
          <a:off x="152400" y="838200"/>
          <a:ext cx="9220200" cy="6019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3276600" y="457200"/>
          <a:ext cx="5486400" cy="6400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 4"/>
          <p:cNvSpPr/>
          <p:nvPr/>
        </p:nvSpPr>
        <p:spPr>
          <a:xfrm rot="35268">
            <a:off x="5570494" y="1989023"/>
            <a:ext cx="1533066" cy="15468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t>Paradigm Shift for ELLs</a:t>
            </a:r>
            <a:endParaRPr lang="en-US" sz="2800" b="0" kern="12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ADFE4"/>
          </a:solidFill>
        </p:spPr>
        <p:txBody>
          <a:bodyPr>
            <a:normAutofit fontScale="90000"/>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Sentences &amp; Discourse </a:t>
            </a:r>
            <a:b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(Juicy Use of Grammar)</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ln>
            <a:solidFill>
              <a:schemeClr val="accent1"/>
            </a:solidFill>
          </a:ln>
        </p:spPr>
        <p:txBody>
          <a:bodyPr/>
          <a:lstStyle/>
          <a:p>
            <a:r>
              <a:rPr lang="en-US" sz="4800" dirty="0" smtClean="0">
                <a:solidFill>
                  <a:srgbClr val="0070C0"/>
                </a:solidFill>
              </a:rPr>
              <a:t>My </a:t>
            </a:r>
            <a:r>
              <a:rPr lang="en-US" sz="4800" u="sng" dirty="0" smtClean="0">
                <a:solidFill>
                  <a:srgbClr val="0070C0"/>
                </a:solidFill>
              </a:rPr>
              <a:t>name’s</a:t>
            </a:r>
            <a:r>
              <a:rPr lang="en-US" sz="4800" dirty="0" smtClean="0">
                <a:solidFill>
                  <a:srgbClr val="0070C0"/>
                </a:solidFill>
              </a:rPr>
              <a:t> Arturo</a:t>
            </a:r>
            <a:r>
              <a:rPr lang="en-US" sz="4800" dirty="0" smtClean="0"/>
              <a:t>, </a:t>
            </a:r>
            <a:r>
              <a:rPr lang="en-US" sz="4800" dirty="0" smtClean="0">
                <a:solidFill>
                  <a:srgbClr val="FF8D0F"/>
                </a:solidFill>
              </a:rPr>
              <a:t>“</a:t>
            </a:r>
            <a:r>
              <a:rPr lang="en-US" sz="4800" dirty="0" err="1" smtClean="0">
                <a:solidFill>
                  <a:srgbClr val="FF8D0F"/>
                </a:solidFill>
              </a:rPr>
              <a:t>Turo</a:t>
            </a:r>
            <a:r>
              <a:rPr lang="en-US" sz="4800" dirty="0" smtClean="0">
                <a:solidFill>
                  <a:srgbClr val="FF8D0F"/>
                </a:solidFill>
              </a:rPr>
              <a:t>” </a:t>
            </a:r>
            <a:r>
              <a:rPr lang="en-US" sz="4800" u="sng" dirty="0" smtClean="0">
                <a:solidFill>
                  <a:srgbClr val="FF8D0F"/>
                </a:solidFill>
              </a:rPr>
              <a:t>for short</a:t>
            </a:r>
            <a:r>
              <a:rPr lang="en-US" sz="4800" dirty="0" smtClean="0"/>
              <a:t>.  </a:t>
            </a:r>
            <a:r>
              <a:rPr lang="en-US" sz="4800" u="sng" dirty="0" smtClean="0">
                <a:solidFill>
                  <a:srgbClr val="25F00A"/>
                </a:solidFill>
              </a:rPr>
              <a:t>For</a:t>
            </a:r>
            <a:r>
              <a:rPr lang="en-US" sz="4800" dirty="0" smtClean="0">
                <a:solidFill>
                  <a:srgbClr val="25F00A"/>
                </a:solidFill>
              </a:rPr>
              <a:t> my father</a:t>
            </a:r>
            <a:r>
              <a:rPr lang="en-US" sz="4800" dirty="0" smtClean="0"/>
              <a:t>, and my grandfather and his father, back and back.  </a:t>
            </a:r>
            <a:r>
              <a:rPr lang="en-US" sz="4800" dirty="0" err="1" smtClean="0"/>
              <a:t>Arturos</a:t>
            </a:r>
            <a:r>
              <a:rPr lang="en-US" sz="4800" dirty="0" smtClean="0">
                <a:solidFill>
                  <a:srgbClr val="FF0000"/>
                </a:solidFill>
              </a:rPr>
              <a:t>—</a:t>
            </a:r>
            <a:r>
              <a:rPr lang="en-US" sz="4800" dirty="0" smtClean="0"/>
              <a:t>like stacks of strong bricks, forever, my grandmother says.</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1"/>
          <p:cNvPicPr>
            <a:picLocks noChangeAspect="1" noChangeArrowheads="1"/>
          </p:cNvPicPr>
          <p:nvPr/>
        </p:nvPicPr>
        <p:blipFill>
          <a:blip r:embed="rId2"/>
          <a:srcRect/>
          <a:stretch>
            <a:fillRect/>
          </a:stretch>
        </p:blipFill>
        <p:spPr bwMode="auto">
          <a:xfrm>
            <a:off x="0" y="-609602"/>
            <a:ext cx="9499126" cy="7467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ADFE4"/>
          </a:solidFill>
        </p:spPr>
        <p:txBody>
          <a:bodyPr>
            <a:norm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Talk &amp; Tasks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C:\Documents and Settings\kristen.baker\Local Settings\Temporary Internet Files\Content.IE5\81G92XDX\MP900409335[1].jpg"/>
          <p:cNvPicPr>
            <a:picLocks noChangeAspect="1" noChangeArrowheads="1"/>
          </p:cNvPicPr>
          <p:nvPr/>
        </p:nvPicPr>
        <p:blipFill>
          <a:blip r:embed="rId8" cstate="print"/>
          <a:srcRect/>
          <a:stretch>
            <a:fillRect/>
          </a:stretch>
        </p:blipFill>
        <p:spPr bwMode="auto">
          <a:xfrm rot="10800000" flipH="1" flipV="1">
            <a:off x="573196" y="1855232"/>
            <a:ext cx="2358808" cy="1573768"/>
          </a:xfrm>
          <a:prstGeom prst="rect">
            <a:avLst/>
          </a:prstGeom>
          <a:noFill/>
        </p:spPr>
      </p:pic>
      <p:pic>
        <p:nvPicPr>
          <p:cNvPr id="7" name="Picture 3" descr="C:\Documents and Settings\kristen.baker\Local Settings\Temporary Internet Files\Content.IE5\ULH1KUA4\MP900427810[1].jpg"/>
          <p:cNvPicPr>
            <a:picLocks noChangeAspect="1" noChangeArrowheads="1"/>
          </p:cNvPicPr>
          <p:nvPr/>
        </p:nvPicPr>
        <p:blipFill>
          <a:blip r:embed="rId9" cstate="print"/>
          <a:srcRect/>
          <a:stretch>
            <a:fillRect/>
          </a:stretch>
        </p:blipFill>
        <p:spPr bwMode="auto">
          <a:xfrm>
            <a:off x="3472033" y="1747458"/>
            <a:ext cx="2260894" cy="1681542"/>
          </a:xfrm>
          <a:prstGeom prst="rect">
            <a:avLst/>
          </a:prstGeom>
          <a:noFill/>
        </p:spPr>
      </p:pic>
      <p:pic>
        <p:nvPicPr>
          <p:cNvPr id="2057" name="Picture 9" descr="C:\Documents and Settings\kristen.baker\Local Settings\Temporary Internet Files\Content.IE5\BEEQCV8K\MP900399745[1].jpg"/>
          <p:cNvPicPr>
            <a:picLocks noChangeAspect="1" noChangeArrowheads="1"/>
          </p:cNvPicPr>
          <p:nvPr/>
        </p:nvPicPr>
        <p:blipFill>
          <a:blip r:embed="rId10" cstate="print"/>
          <a:srcRect/>
          <a:stretch>
            <a:fillRect/>
          </a:stretch>
        </p:blipFill>
        <p:spPr bwMode="auto">
          <a:xfrm>
            <a:off x="6172200" y="1753196"/>
            <a:ext cx="2287788" cy="1675804"/>
          </a:xfrm>
          <a:prstGeom prst="rect">
            <a:avLst/>
          </a:prstGeom>
          <a:noFill/>
        </p:spPr>
      </p:pic>
      <p:sp>
        <p:nvSpPr>
          <p:cNvPr id="18" name="TextBox 17"/>
          <p:cNvSpPr txBox="1"/>
          <p:nvPr/>
        </p:nvSpPr>
        <p:spPr>
          <a:xfrm>
            <a:off x="1219200" y="5257800"/>
            <a:ext cx="7010400" cy="646331"/>
          </a:xfrm>
          <a:prstGeom prst="rect">
            <a:avLst/>
          </a:prstGeom>
          <a:noFill/>
        </p:spPr>
        <p:txBody>
          <a:bodyPr wrap="square" rtlCol="0">
            <a:spAutoFit/>
          </a:bodyPr>
          <a:lstStyle/>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Initiation     Response     Evaluation</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5-Point Star 19"/>
          <p:cNvSpPr/>
          <p:nvPr/>
        </p:nvSpPr>
        <p:spPr>
          <a:xfrm>
            <a:off x="3124200" y="5410200"/>
            <a:ext cx="228600" cy="228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1" name="5-Point Star 20"/>
          <p:cNvSpPr/>
          <p:nvPr/>
        </p:nvSpPr>
        <p:spPr>
          <a:xfrm>
            <a:off x="5410200" y="5410200"/>
            <a:ext cx="228600" cy="228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ADFE4"/>
          </a:solidFill>
        </p:spPr>
        <p:txBody>
          <a:bodyPr/>
          <a:lstStyle/>
          <a:p>
            <a:r>
              <a:rPr lang="en-US" dirty="0" smtClean="0"/>
              <a:t>Time to THINK, TALK, &amp; EVALUATE</a:t>
            </a:r>
            <a:endParaRPr lang="en-US" dirty="0"/>
          </a:p>
        </p:txBody>
      </p:sp>
      <p:sp>
        <p:nvSpPr>
          <p:cNvPr id="3" name="Content Placeholder 2"/>
          <p:cNvSpPr>
            <a:spLocks noGrp="1"/>
          </p:cNvSpPr>
          <p:nvPr>
            <p:ph idx="1"/>
          </p:nvPr>
        </p:nvSpPr>
        <p:spPr/>
        <p:txBody>
          <a:bodyPr/>
          <a:lstStyle/>
          <a:p>
            <a:r>
              <a:rPr lang="en-US" dirty="0" smtClean="0"/>
              <a:t>Using your Instructional Shift Cards, look at the Writing Assignments on the TEXT, TALK, TASKS sheets and evaluate how well they follow the new instructional shifts of the Common Core.</a:t>
            </a:r>
          </a:p>
          <a:p>
            <a:r>
              <a:rPr lang="en-US" dirty="0" smtClean="0"/>
              <a:t>Make recommendations with your table partners for how to improve the writing tasks.</a:t>
            </a:r>
          </a:p>
          <a:p>
            <a:pPr>
              <a:buNone/>
            </a:pP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solidFill>
            <a:srgbClr val="66CCFF"/>
          </a:solidFill>
        </p:spPr>
        <p:txBody>
          <a:bodyPr/>
          <a:lstStyle/>
          <a:p>
            <a:r>
              <a:rPr lang="en-US"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Online Resources</a:t>
            </a:r>
            <a:endParaRPr lang="en-US"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457200" y="1676400"/>
            <a:ext cx="8229600" cy="5334000"/>
          </a:xfrm>
        </p:spPr>
        <p:txBody>
          <a:bodyPr>
            <a:normAutofit fontScale="92500"/>
          </a:bodyPr>
          <a:lstStyle/>
          <a:p>
            <a:r>
              <a:rPr lang="en-US" b="1" dirty="0" smtClean="0"/>
              <a:t>Butterfly Video:  </a:t>
            </a:r>
            <a:r>
              <a:rPr lang="en-US" dirty="0" smtClean="0"/>
              <a:t>Classroom Example of Teaching Complex Text</a:t>
            </a:r>
          </a:p>
          <a:p>
            <a:pPr>
              <a:buNone/>
            </a:pPr>
            <a:r>
              <a:rPr lang="en-US" dirty="0" smtClean="0">
                <a:hlinkClick r:id="rId3"/>
              </a:rPr>
              <a:t>http://www.commoncoreworks.org/domain/111</a:t>
            </a:r>
            <a:r>
              <a:rPr lang="en-US" dirty="0" smtClean="0"/>
              <a:t> </a:t>
            </a:r>
          </a:p>
          <a:p>
            <a:r>
              <a:rPr lang="en-US" b="1" dirty="0" smtClean="0"/>
              <a:t>Common Core Instructional Shifts</a:t>
            </a:r>
          </a:p>
          <a:p>
            <a:pPr>
              <a:buNone/>
            </a:pPr>
            <a:r>
              <a:rPr lang="en-US" dirty="0" smtClean="0">
                <a:hlinkClick r:id="rId4"/>
              </a:rPr>
              <a:t>http://www.commoncoreworks.org/domain/108</a:t>
            </a:r>
            <a:r>
              <a:rPr lang="en-US" dirty="0" smtClean="0"/>
              <a:t> </a:t>
            </a:r>
          </a:p>
          <a:p>
            <a:r>
              <a:rPr lang="en-US" b="1" dirty="0" smtClean="0"/>
              <a:t>Complex Text PD Modules </a:t>
            </a:r>
            <a:r>
              <a:rPr lang="en-US" dirty="0" smtClean="0"/>
              <a:t>(Teacher Development Series)</a:t>
            </a:r>
          </a:p>
          <a:p>
            <a:pPr>
              <a:buNone/>
            </a:pPr>
            <a:r>
              <a:rPr lang="en-US" dirty="0" smtClean="0">
                <a:hlinkClick r:id="rId5"/>
              </a:rPr>
              <a:t>www.textproject.org</a:t>
            </a:r>
            <a:r>
              <a:rPr lang="en-US" dirty="0" smtClean="0"/>
              <a:t> </a:t>
            </a:r>
          </a:p>
          <a:p>
            <a:r>
              <a:rPr lang="en-US" b="1" dirty="0" smtClean="0"/>
              <a:t>Talk Moves Videos </a:t>
            </a:r>
            <a:r>
              <a:rPr lang="en-US" dirty="0" smtClean="0"/>
              <a:t>by Catherine O’Connor</a:t>
            </a:r>
          </a:p>
          <a:p>
            <a:pPr>
              <a:buNone/>
            </a:pPr>
            <a:r>
              <a:rPr lang="en-US" dirty="0" smtClean="0">
                <a:hlinkClick r:id="rId6"/>
              </a:rPr>
              <a:t>www.wordgeneration.org/move2.html</a:t>
            </a:r>
            <a:endParaRPr lang="en-US" dirty="0" smtClean="0"/>
          </a:p>
          <a:p>
            <a:pPr>
              <a:buNone/>
            </a:pP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687763"/>
          </a:xfrm>
        </p:spPr>
        <p:txBody>
          <a:bodyPr>
            <a:normAutofit/>
          </a:bodyPr>
          <a:lstStyle/>
          <a:p>
            <a:endParaRPr lang="en-US" dirty="0" smtClean="0"/>
          </a:p>
          <a:p>
            <a:endParaRPr lang="en-US" dirty="0" smtClean="0"/>
          </a:p>
          <a:p>
            <a:r>
              <a:rPr lang="en-US" sz="4800" dirty="0" smtClean="0">
                <a:hlinkClick r:id="rId2"/>
              </a:rPr>
              <a:t>Kristen.baker@cms.k12.nc.us</a:t>
            </a:r>
            <a:endParaRPr lang="en-US" sz="4800" dirty="0" smtClean="0"/>
          </a:p>
          <a:p>
            <a:r>
              <a:rPr lang="en-US" sz="4800" dirty="0" smtClean="0">
                <a:hlinkClick r:id="rId3"/>
              </a:rPr>
              <a:t>William.king@cms.k12.nc.us</a:t>
            </a:r>
            <a:endParaRPr lang="en-US" sz="4800" dirty="0" smtClean="0"/>
          </a:p>
          <a:p>
            <a:endParaRPr lang="en-US" sz="4800" dirty="0" smtClean="0"/>
          </a:p>
        </p:txBody>
      </p:sp>
      <p:sp>
        <p:nvSpPr>
          <p:cNvPr id="4" name="Rectangle 3"/>
          <p:cNvSpPr/>
          <p:nvPr/>
        </p:nvSpPr>
        <p:spPr>
          <a:xfrm>
            <a:off x="1371600" y="1371600"/>
            <a:ext cx="6183100" cy="1323439"/>
          </a:xfrm>
          <a:prstGeom prst="rect">
            <a:avLst/>
          </a:prstGeom>
          <a:noFill/>
          <a:scene3d>
            <a:camera prst="isometricOffAxis1Right"/>
            <a:lightRig rig="threePt" dir="t"/>
          </a:scene3d>
        </p:spPr>
        <p:txBody>
          <a:bodyPr wrap="square" lIns="91440" tIns="45720" rIns="91440" bIns="45720">
            <a:spAutoFit/>
          </a:bodyPr>
          <a:lstStyle/>
          <a:p>
            <a:pPr algn="ctr"/>
            <a:r>
              <a:rPr lang="en-US" sz="8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 you!</a:t>
            </a:r>
            <a:endParaRPr lang="en-US" sz="8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CCFF"/>
          </a:solidFill>
        </p:spPr>
        <p:txBody>
          <a:bodyPr>
            <a:normAutofit/>
          </a:bodyPr>
          <a:lstStyle/>
          <a:p>
            <a:r>
              <a:rPr lang="en-US" sz="3200" b="1" dirty="0"/>
              <a:t>Helping ELLs Become Academic Language</a:t>
            </a:r>
            <a:br>
              <a:rPr lang="en-US" sz="3200" b="1" dirty="0"/>
            </a:br>
            <a:r>
              <a:rPr lang="en-US" sz="3200" b="1" dirty="0"/>
              <a:t>Learners</a:t>
            </a:r>
            <a:endParaRPr lang="en-US" sz="3200" dirty="0"/>
          </a:p>
        </p:txBody>
      </p:sp>
      <p:graphicFrame>
        <p:nvGraphicFramePr>
          <p:cNvPr id="4" name="Content Placeholder 3"/>
          <p:cNvGraphicFramePr>
            <a:graphicFrameLocks noGrp="1"/>
          </p:cNvGraphicFramePr>
          <p:nvPr>
            <p:ph idx="1"/>
          </p:nvPr>
        </p:nvGraphicFramePr>
        <p:xfrm>
          <a:off x="152400" y="838200"/>
          <a:ext cx="9220200" cy="6019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3276600" y="457200"/>
          <a:ext cx="5486400" cy="6400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 4"/>
          <p:cNvSpPr/>
          <p:nvPr/>
        </p:nvSpPr>
        <p:spPr>
          <a:xfrm rot="35268">
            <a:off x="5570494" y="1989023"/>
            <a:ext cx="1533066" cy="15468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t>Paradigm Shift for ELLs</a:t>
            </a:r>
            <a:endParaRPr lang="en-US" sz="2800" b="0" kern="12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CCFF"/>
          </a:solidFill>
        </p:spPr>
        <p:txBody>
          <a:bodyPr>
            <a:normAutofit/>
          </a:bodyPr>
          <a:lstStyle/>
          <a:p>
            <a:r>
              <a:rPr lang="en-US" sz="3200" b="1" dirty="0"/>
              <a:t>Helping ELLs Become Academic Language</a:t>
            </a:r>
            <a:br>
              <a:rPr lang="en-US" sz="3200" b="1" dirty="0"/>
            </a:br>
            <a:r>
              <a:rPr lang="en-US" sz="3200" b="1" dirty="0"/>
              <a:t>Learners</a:t>
            </a:r>
            <a:endParaRPr lang="en-US" sz="3200" dirty="0"/>
          </a:p>
        </p:txBody>
      </p:sp>
      <p:graphicFrame>
        <p:nvGraphicFramePr>
          <p:cNvPr id="4" name="Content Placeholder 3"/>
          <p:cNvGraphicFramePr>
            <a:graphicFrameLocks noGrp="1"/>
          </p:cNvGraphicFramePr>
          <p:nvPr>
            <p:ph idx="1"/>
          </p:nvPr>
        </p:nvGraphicFramePr>
        <p:xfrm>
          <a:off x="152400" y="838200"/>
          <a:ext cx="9220200" cy="6019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3276600" y="457200"/>
          <a:ext cx="5486400" cy="6400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 4"/>
          <p:cNvSpPr/>
          <p:nvPr/>
        </p:nvSpPr>
        <p:spPr>
          <a:xfrm rot="35268">
            <a:off x="5570494" y="1989023"/>
            <a:ext cx="1533066" cy="15468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t>Paradigm Shift for ELLs</a:t>
            </a:r>
            <a:endParaRPr lang="en-US" sz="2800" b="0" kern="12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CCFF"/>
          </a:solidFill>
        </p:spPr>
        <p:txBody>
          <a:bodyPr>
            <a:normAutofit/>
          </a:bodyPr>
          <a:lstStyle/>
          <a:p>
            <a:r>
              <a:rPr lang="en-US" sz="3200" b="1" dirty="0"/>
              <a:t>Helping ELLs Become Academic Language</a:t>
            </a:r>
            <a:br>
              <a:rPr lang="en-US" sz="3200" b="1" dirty="0"/>
            </a:br>
            <a:r>
              <a:rPr lang="en-US" sz="3200" b="1" dirty="0"/>
              <a:t>Learners</a:t>
            </a:r>
            <a:endParaRPr lang="en-US" sz="3200" dirty="0"/>
          </a:p>
        </p:txBody>
      </p:sp>
      <p:graphicFrame>
        <p:nvGraphicFramePr>
          <p:cNvPr id="4" name="Content Placeholder 3"/>
          <p:cNvGraphicFramePr>
            <a:graphicFrameLocks noGrp="1"/>
          </p:cNvGraphicFramePr>
          <p:nvPr>
            <p:ph idx="1"/>
          </p:nvPr>
        </p:nvGraphicFramePr>
        <p:xfrm>
          <a:off x="152400" y="838200"/>
          <a:ext cx="9220200" cy="6019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3276600" y="457200"/>
          <a:ext cx="5486400" cy="6400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 4"/>
          <p:cNvSpPr/>
          <p:nvPr/>
        </p:nvSpPr>
        <p:spPr>
          <a:xfrm rot="35268">
            <a:off x="5570494" y="1989023"/>
            <a:ext cx="1533066" cy="15468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t>Paradigm Shift for ELLs</a:t>
            </a:r>
            <a:endParaRPr lang="en-US" sz="2800" b="0" kern="12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33400" y="1447800"/>
            <a:ext cx="3352800" cy="4525963"/>
          </a:xfrm>
        </p:spPr>
        <p:txBody>
          <a:bodyPr>
            <a:normAutofit/>
          </a:bodyPr>
          <a:lstStyle/>
          <a:p>
            <a:r>
              <a:rPr lang="en-US" sz="3200" b="1" dirty="0" smtClean="0"/>
              <a:t>Building knowledge </a:t>
            </a:r>
            <a:r>
              <a:rPr lang="en-US" sz="3200" dirty="0" smtClean="0"/>
              <a:t>through </a:t>
            </a:r>
            <a:r>
              <a:rPr lang="en-US" sz="3200" b="1" dirty="0" smtClean="0"/>
              <a:t>content-rich nonfiction and informational texts</a:t>
            </a:r>
            <a:endParaRPr lang="en-US" sz="3200" b="1" dirty="0"/>
          </a:p>
        </p:txBody>
      </p:sp>
      <p:pic>
        <p:nvPicPr>
          <p:cNvPr id="1026" name="Picture 2" descr="C:\Documents and Settings\kristen.baker\Local Settings\Temporary Internet Files\Content.IE5\C6Z4GFLL\MM900254494[1].gif"/>
          <p:cNvPicPr>
            <a:picLocks noGrp="1" noChangeAspect="1" noChangeArrowheads="1" noCrop="1"/>
          </p:cNvPicPr>
          <p:nvPr>
            <p:ph sz="half" idx="2"/>
          </p:nvPr>
        </p:nvPicPr>
        <p:blipFill>
          <a:blip r:embed="rId3" cstate="print"/>
          <a:srcRect/>
          <a:stretch>
            <a:fillRect/>
          </a:stretch>
        </p:blipFill>
        <p:spPr bwMode="auto">
          <a:xfrm>
            <a:off x="6248400" y="3352800"/>
            <a:ext cx="1934624" cy="1112838"/>
          </a:xfrm>
          <a:prstGeom prst="rect">
            <a:avLst/>
          </a:prstGeom>
          <a:noFill/>
        </p:spPr>
      </p:pic>
      <p:pic>
        <p:nvPicPr>
          <p:cNvPr id="1027" name="Picture 3" descr="C:\Documents and Settings\kristen.baker\Local Settings\Temporary Internet Files\Content.IE5\C6Z4GFLL\MC900030044[1].wmf"/>
          <p:cNvPicPr>
            <a:picLocks noChangeAspect="1" noChangeArrowheads="1"/>
          </p:cNvPicPr>
          <p:nvPr/>
        </p:nvPicPr>
        <p:blipFill>
          <a:blip r:embed="rId4" cstate="print"/>
          <a:srcRect/>
          <a:stretch>
            <a:fillRect/>
          </a:stretch>
        </p:blipFill>
        <p:spPr bwMode="auto">
          <a:xfrm>
            <a:off x="4114800" y="2590800"/>
            <a:ext cx="1520647" cy="1698041"/>
          </a:xfrm>
          <a:prstGeom prst="rect">
            <a:avLst/>
          </a:prstGeom>
          <a:noFill/>
        </p:spPr>
      </p:pic>
      <p:pic>
        <p:nvPicPr>
          <p:cNvPr id="1028" name="Picture 4" descr="C:\Documents and Settings\kristen.baker\Local Settings\Temporary Internet Files\Content.IE5\ULH1KUA4\MC900351957[1].wmf"/>
          <p:cNvPicPr>
            <a:picLocks noChangeAspect="1" noChangeArrowheads="1"/>
          </p:cNvPicPr>
          <p:nvPr/>
        </p:nvPicPr>
        <p:blipFill>
          <a:blip r:embed="rId5" cstate="print"/>
          <a:srcRect/>
          <a:stretch>
            <a:fillRect/>
          </a:stretch>
        </p:blipFill>
        <p:spPr bwMode="auto">
          <a:xfrm>
            <a:off x="7162800" y="1295400"/>
            <a:ext cx="1119612" cy="1794095"/>
          </a:xfrm>
          <a:prstGeom prst="rect">
            <a:avLst/>
          </a:prstGeom>
          <a:noFill/>
        </p:spPr>
      </p:pic>
      <p:pic>
        <p:nvPicPr>
          <p:cNvPr id="1030" name="Picture 6" descr="C:\Documents and Settings\kristen.baker\Local Settings\Temporary Internet Files\Content.IE5\81G92XDX\MC900094705[1].wmf"/>
          <p:cNvPicPr>
            <a:picLocks noChangeAspect="1" noChangeArrowheads="1"/>
          </p:cNvPicPr>
          <p:nvPr/>
        </p:nvPicPr>
        <p:blipFill>
          <a:blip r:embed="rId6" cstate="print"/>
          <a:srcRect/>
          <a:stretch>
            <a:fillRect/>
          </a:stretch>
        </p:blipFill>
        <p:spPr bwMode="auto">
          <a:xfrm>
            <a:off x="7086600" y="4648200"/>
            <a:ext cx="1618882" cy="1676400"/>
          </a:xfrm>
          <a:prstGeom prst="rect">
            <a:avLst/>
          </a:prstGeom>
          <a:noFill/>
        </p:spPr>
      </p:pic>
      <p:pic>
        <p:nvPicPr>
          <p:cNvPr id="1031" name="Picture 7" descr="C:\Documents and Settings\kristen.baker\Local Settings\Temporary Internet Files\Content.IE5\C6Z4GFLL\MC900368356[1].wmf"/>
          <p:cNvPicPr>
            <a:picLocks noChangeAspect="1" noChangeArrowheads="1"/>
          </p:cNvPicPr>
          <p:nvPr/>
        </p:nvPicPr>
        <p:blipFill>
          <a:blip r:embed="rId7" cstate="print"/>
          <a:srcRect/>
          <a:stretch>
            <a:fillRect/>
          </a:stretch>
        </p:blipFill>
        <p:spPr bwMode="auto">
          <a:xfrm>
            <a:off x="1752600" y="4876800"/>
            <a:ext cx="1809598" cy="1577340"/>
          </a:xfrm>
          <a:prstGeom prst="rect">
            <a:avLst/>
          </a:prstGeom>
          <a:noFill/>
        </p:spPr>
      </p:pic>
      <p:pic>
        <p:nvPicPr>
          <p:cNvPr id="1032" name="Picture 8" descr="C:\Documents and Settings\kristen.baker\Local Settings\Temporary Internet Files\Content.IE5\C6Z4GFLL\MC900324624[1].wmf"/>
          <p:cNvPicPr>
            <a:picLocks noChangeAspect="1" noChangeArrowheads="1"/>
          </p:cNvPicPr>
          <p:nvPr/>
        </p:nvPicPr>
        <p:blipFill>
          <a:blip r:embed="rId8" cstate="print"/>
          <a:srcRect/>
          <a:stretch>
            <a:fillRect/>
          </a:stretch>
        </p:blipFill>
        <p:spPr bwMode="auto">
          <a:xfrm>
            <a:off x="4648200" y="1295400"/>
            <a:ext cx="1822399" cy="1164946"/>
          </a:xfrm>
          <a:prstGeom prst="rect">
            <a:avLst/>
          </a:prstGeom>
          <a:noFill/>
        </p:spPr>
      </p:pic>
      <p:pic>
        <p:nvPicPr>
          <p:cNvPr id="1034" name="Picture 10" descr="C:\Documents and Settings\kristen.baker\Local Settings\Temporary Internet Files\Content.IE5\BEEQCV8K\MC900438738[1].jpg"/>
          <p:cNvPicPr>
            <a:picLocks noChangeAspect="1" noChangeArrowheads="1"/>
          </p:cNvPicPr>
          <p:nvPr/>
        </p:nvPicPr>
        <p:blipFill>
          <a:blip r:embed="rId9" cstate="print"/>
          <a:srcRect/>
          <a:stretch>
            <a:fillRect/>
          </a:stretch>
        </p:blipFill>
        <p:spPr bwMode="auto">
          <a:xfrm>
            <a:off x="4191000" y="4800600"/>
            <a:ext cx="1981200" cy="1485900"/>
          </a:xfrm>
          <a:prstGeom prst="rect">
            <a:avLst/>
          </a:prstGeom>
          <a:noFill/>
        </p:spPr>
      </p:pic>
      <p:sp>
        <p:nvSpPr>
          <p:cNvPr id="11" name="Rectangle 10"/>
          <p:cNvSpPr/>
          <p:nvPr/>
        </p:nvSpPr>
        <p:spPr>
          <a:xfrm>
            <a:off x="1219200" y="228600"/>
            <a:ext cx="616252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Instructional Shift #1</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definingthecore.com/graphics/shifts_redux/shift4.png"/>
          <p:cNvPicPr>
            <a:picLocks noChangeAspect="1" noChangeArrowheads="1"/>
          </p:cNvPicPr>
          <p:nvPr/>
        </p:nvPicPr>
        <p:blipFill>
          <a:blip r:embed="rId3" cstate="print"/>
          <a:srcRect/>
          <a:stretch>
            <a:fillRect/>
          </a:stretch>
        </p:blipFill>
        <p:spPr bwMode="auto">
          <a:xfrm>
            <a:off x="3167760" y="1371600"/>
            <a:ext cx="5976240" cy="4522566"/>
          </a:xfrm>
          <a:prstGeom prst="rect">
            <a:avLst/>
          </a:prstGeom>
          <a:noFill/>
        </p:spPr>
      </p:pic>
      <p:sp>
        <p:nvSpPr>
          <p:cNvPr id="3" name="Content Placeholder 2"/>
          <p:cNvSpPr>
            <a:spLocks noGrp="1"/>
          </p:cNvSpPr>
          <p:nvPr>
            <p:ph idx="1"/>
          </p:nvPr>
        </p:nvSpPr>
        <p:spPr>
          <a:xfrm>
            <a:off x="457200" y="1600200"/>
            <a:ext cx="3352800" cy="4525963"/>
          </a:xfrm>
        </p:spPr>
        <p:txBody>
          <a:bodyPr/>
          <a:lstStyle/>
          <a:p>
            <a:r>
              <a:rPr lang="en-US" dirty="0" smtClean="0"/>
              <a:t>Reading, writing, and speaking grounded in </a:t>
            </a:r>
            <a:r>
              <a:rPr lang="en-US" b="1" dirty="0" smtClean="0"/>
              <a:t>evidence from the text, </a:t>
            </a:r>
            <a:r>
              <a:rPr lang="en-US" dirty="0" smtClean="0"/>
              <a:t>both literary and informational</a:t>
            </a:r>
            <a:endParaRPr lang="en-US" dirty="0"/>
          </a:p>
        </p:txBody>
      </p:sp>
      <p:sp>
        <p:nvSpPr>
          <p:cNvPr id="6" name="Rectangle 5"/>
          <p:cNvSpPr/>
          <p:nvPr/>
        </p:nvSpPr>
        <p:spPr>
          <a:xfrm>
            <a:off x="1600200" y="304800"/>
            <a:ext cx="616252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Instructional Shift #2</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ocumentCategory xmlns="87af835d-bb42-4ad0-b4b2-edd96920640c">General</DocumentCategory>
    <DisplayOnHomePage xmlns="87af835d-bb42-4ad0-b4b2-edd96920640c">false</DisplayOnHomePage>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B4548D91E47C74CA3F9FBD2C8AC844A" ma:contentTypeVersion="3" ma:contentTypeDescription="Create a new document." ma:contentTypeScope="" ma:versionID="5e5659064b121d9cefaef340f60c34df">
  <xsd:schema xmlns:xsd="http://www.w3.org/2001/XMLSchema" xmlns:p="http://schemas.microsoft.com/office/2006/metadata/properties" xmlns:ns1="http://schemas.microsoft.com/sharepoint/v3" xmlns:ns2="87af835d-bb42-4ad0-b4b2-edd96920640c" targetNamespace="http://schemas.microsoft.com/office/2006/metadata/properties" ma:root="true" ma:fieldsID="b3e2d1b8e6d69146c75ae68039c94703" ns1:_="" ns2:_="">
    <xsd:import namespace="http://schemas.microsoft.com/sharepoint/v3"/>
    <xsd:import namespace="87af835d-bb42-4ad0-b4b2-edd96920640c"/>
    <xsd:element name="properties">
      <xsd:complexType>
        <xsd:sequence>
          <xsd:element name="documentManagement">
            <xsd:complexType>
              <xsd:all>
                <xsd:element ref="ns1:PublishingStartDate" minOccurs="0"/>
                <xsd:element ref="ns1:PublishingExpirationDate" minOccurs="0"/>
                <xsd:element ref="ns2:DocumentCategory" minOccurs="0"/>
                <xsd:element ref="ns2:DisplayOnHomePag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87af835d-bb42-4ad0-b4b2-edd96920640c" elementFormDefault="qualified">
    <xsd:import namespace="http://schemas.microsoft.com/office/2006/documentManagement/types"/>
    <xsd:element name="DocumentCategory" ma:index="10" nillable="true" ma:displayName="Document Category" ma:default="General" ma:internalName="DocumentCategory" ma:readOnly="false">
      <xsd:simpleType>
        <xsd:restriction base="dms:Choice">
          <xsd:enumeration value="General"/>
        </xsd:restriction>
      </xsd:simpleType>
    </xsd:element>
    <xsd:element name="DisplayOnHomePage" ma:index="11" nillable="true" ma:displayName="Display on Home Page" ma:default="False" ma:internalName="DisplayOnHomePage" ma:readOnly="fals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E04E0C-A159-4759-87A8-CCCF5ED4E18C}">
  <ds:schemaRefs>
    <ds:schemaRef ds:uri="http://schemas.microsoft.com/office/2006/metadata/properties"/>
    <ds:schemaRef ds:uri="87af835d-bb42-4ad0-b4b2-edd96920640c"/>
    <ds:schemaRef ds:uri="http://purl.org/dc/dcmitype/"/>
    <ds:schemaRef ds:uri="http://purl.org/dc/terms/"/>
    <ds:schemaRef ds:uri="http://schemas.microsoft.com/sharepoint/v3"/>
    <ds:schemaRef ds:uri="http://schemas.microsoft.com/office/2006/documentManagement/types"/>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B99D0B0-26A3-4771-9BE2-E26E582E26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7af835d-bb42-4ad0-b4b2-edd96920640c"/>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CD10321-0B30-4A78-8DE5-5753C00EC6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1260</TotalTime>
  <Words>2841</Words>
  <Application>Microsoft Office PowerPoint</Application>
  <PresentationFormat>On-screen Show (4:3)</PresentationFormat>
  <Paragraphs>363</Paragraphs>
  <Slides>45</Slides>
  <Notes>39</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Office Theme</vt:lpstr>
      <vt:lpstr>Custom Design</vt:lpstr>
      <vt:lpstr>Helping ELLs Become Academic Language Learners</vt:lpstr>
      <vt:lpstr>Helping ELLs Become Academic Language Learners</vt:lpstr>
      <vt:lpstr>Helping ELLs Become Academic Language Learners</vt:lpstr>
      <vt:lpstr>Helping ELLs Become Academic Language Learners</vt:lpstr>
      <vt:lpstr>Helping ELLs Become Academic Language Learners</vt:lpstr>
      <vt:lpstr>Helping ELLs Become Academic Language Learners</vt:lpstr>
      <vt:lpstr>Helping ELLs Become Academic Language Learners</vt:lpstr>
      <vt:lpstr>PowerPoint Presentation</vt:lpstr>
      <vt:lpstr>PowerPoint Presentation</vt:lpstr>
      <vt:lpstr>PowerPoint Presentation</vt:lpstr>
      <vt:lpstr>So what is the Paradigm Shift for ELLs?</vt:lpstr>
      <vt:lpstr>Complex Texts</vt:lpstr>
      <vt:lpstr>What have been the teaching practices for ELLs?</vt:lpstr>
      <vt:lpstr>The Result for ELLs</vt:lpstr>
      <vt:lpstr> Let’s look at an example of a  simplified text. </vt:lpstr>
      <vt:lpstr>Now let’s compare to one that is  a bit more complex.</vt:lpstr>
      <vt:lpstr>What’s the difference?</vt:lpstr>
      <vt:lpstr>Let’s compare the two versions</vt:lpstr>
      <vt:lpstr>What is needed for L2 learning?</vt:lpstr>
      <vt:lpstr>And how are academic registers learned?</vt:lpstr>
      <vt:lpstr>Let’s return to the second text</vt:lpstr>
      <vt:lpstr> Simple steps in working through a complex sentence</vt:lpstr>
      <vt:lpstr>So now you have gotten a taste…</vt:lpstr>
      <vt:lpstr>Talk Moves</vt:lpstr>
      <vt:lpstr>Goals for Productive Classroom Talk</vt:lpstr>
      <vt:lpstr>PowerPoint Presentation</vt:lpstr>
      <vt:lpstr>PowerPoint Presentation</vt:lpstr>
      <vt:lpstr>9 Talk Moves— Choices, Choices, Choices</vt:lpstr>
      <vt:lpstr>PowerPoint Presentation</vt:lpstr>
      <vt:lpstr>PowerPoint Presentation</vt:lpstr>
      <vt:lpstr>PowerPoint Presentation</vt:lpstr>
      <vt:lpstr>PowerPoint Presentation</vt:lpstr>
      <vt:lpstr>PowerPoint Presentation</vt:lpstr>
      <vt:lpstr>How can all of this be applied in the classroom?</vt:lpstr>
      <vt:lpstr>Instructional Shift Card </vt:lpstr>
      <vt:lpstr>Practical Application:  TEXT, TALK, TASKS</vt:lpstr>
      <vt:lpstr>PowerPoint Presentation</vt:lpstr>
      <vt:lpstr>Find powerful, beautifully written texts that build on big, curricular themes</vt:lpstr>
      <vt:lpstr>Academic Words or Phrases</vt:lpstr>
      <vt:lpstr>Sentences &amp; Discourse  (Juicy Use of Grammar)</vt:lpstr>
      <vt:lpstr>PowerPoint Presentation</vt:lpstr>
      <vt:lpstr>Talk &amp; Tasks</vt:lpstr>
      <vt:lpstr>Time to THINK, TALK, &amp; EVALUATE</vt:lpstr>
      <vt:lpstr>Online Resources</vt:lpstr>
      <vt:lpstr>PowerPoint Presentation</vt:lpstr>
    </vt:vector>
  </TitlesOfParts>
  <Company>Charlotte Mecklenburg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Core PPT</dc:title>
  <dc:creator>kristen.baker</dc:creator>
  <cp:lastModifiedBy>Johnson, Annissa N.</cp:lastModifiedBy>
  <cp:revision>140</cp:revision>
  <dcterms:created xsi:type="dcterms:W3CDTF">2013-03-01T13:56:51Z</dcterms:created>
  <dcterms:modified xsi:type="dcterms:W3CDTF">2014-09-09T12:32:12Z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0x0101004B4548D91E47C74CA3F9FBD2C8AC844A</vt:lpwstr>
  </property>
  <property fmtid="{D5CDD505-2E9C-101B-9397-08002B2CF9AE}" pid="3" name="TemplateUrl">
    <vt:lpwstr/>
  </property>
  <property fmtid="{D5CDD505-2E9C-101B-9397-08002B2CF9AE}" pid="4" name="xd_ProgID">
    <vt:lpwstr/>
  </property>
  <property fmtid="{D5CDD505-2E9C-101B-9397-08002B2CF9AE}" pid="5" name="xd_Signature">
    <vt:bool>false</vt:bool>
  </property>
</Properties>
</file>