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2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3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26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642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8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7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12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60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3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37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7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7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0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84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5233A6-D97C-453F-BECE-226293512759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7097DF-BEC2-4F2B-957B-C3CD01180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uhsplcs.weebly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ms.truenorthlogic.com/U/P/Channel/-/Guest/Logi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uhsnewteacher.weebly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hardingrams.weebly.com/staff-handbook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idp.ncedcloud.org/idp/AuthnEngine#/auth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ardingstudentservice.weebly.com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New Teacher Institute Orientation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Welcome to Harding University High School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Lunch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9222" name="Picture 6" descr="http://cdn.winknews.com/wp-content/uploads/20150807160306/schoollunchfoodeduc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39" y="2667822"/>
            <a:ext cx="511672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Capturing Kids Hearts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thevistapress.com/wp-content/uploads/Class-Contract-Framed-u5iqb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589" y="2557463"/>
            <a:ext cx="511082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9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Parent 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1268" name="Picture 4" descr="http://4.bp.blogspot.com/-AKwfTbJLW7s/VdgKICQPGJI/AAAAAAAACak/lTnhc_G0WAA/s1600/parent%2Bcommun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4" y="2556932"/>
            <a:ext cx="455295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ABCs of Teaching: Acronyms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s://determineddadphoenix.files.wordpress.com/2015/01/download.png?w=10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383" y="2808836"/>
            <a:ext cx="3133233" cy="26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7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PLCs and Planning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3316" name="Picture 4" descr="https://encrypted-tbn2.gstatic.com/images?q=tbn:ANd9GcTioZzMP97sG639PO_s8_8z9CfrJkaTWjdlQVSIBoLtKkPbx8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797466"/>
            <a:ext cx="3262202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encrypted-tbn0.gstatic.com/images?q=tbn:ANd9GcRVvGk_tOXwJ43ANe6sQ4QPOekTTL8yw6LloZapRvUnIa6XJl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31" y="2797466"/>
            <a:ext cx="3044825" cy="30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39958" y="3986394"/>
            <a:ext cx="2810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http://huhsplcs.weebly.com/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BTSP and Teacher Evaluation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4340" name="Picture 4" descr="http://bgjackofalltrades.files.wordpress.com/2011/12/mcrel-nc-teacher-evalu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40440"/>
            <a:ext cx="4389921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image.slidesharecdn.com/printform184-120831101101-phpapp02/95/print-form-184-2-728.jpg?cb=13464084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 bwMode="auto">
          <a:xfrm>
            <a:off x="5685323" y="2485641"/>
            <a:ext cx="3515930" cy="36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49407" y="3783724"/>
            <a:ext cx="2412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https://cms.truenorthlogic.com/U/P/Channel/-/Guest/Login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Branding and Image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5362" name="Picture 2" descr="http://timage4.prepsportswear.com/GetImage.iaspx?type=1&amp;scale=58&amp;schoolid=168266&amp;p=5179&amp;pc=black&amp;d=50659&amp;up_pp=Enter%20Name%7C34%7C2016&amp;up_ss=m&amp;ver=0&amp;r=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26" y="2639481"/>
            <a:ext cx="22098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msparentuniversity.org/wp-content/uploads/2015/10/CMS-Harding-UnivHS-Graduation-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2877606"/>
            <a:ext cx="45529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timage1.prepsportswear.com/getimage.iaspx?type=2&amp;p=5078&amp;pc=maroon&amp;dc1=white&amp;scale=80&amp;SchoolID=168266&amp;d=18387&amp;useid=1&amp;up_ss=al&amp;up_pp=Alumni%7C9%7C2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070" y="4791454"/>
            <a:ext cx="10668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hardingmedia.weebly.com/uploads/2/4/4/1/24410609/2310723_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80" y="4481893"/>
            <a:ext cx="128587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50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Teacher </a:t>
            </a:r>
            <a:r>
              <a:rPr lang="en-US" dirty="0" err="1" smtClean="0"/>
              <a:t>Weebly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400" y="2556932"/>
            <a:ext cx="10121900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Access a multitude of resources specific to New Teachers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http</a:t>
            </a:r>
            <a:r>
              <a:rPr lang="en-US" sz="3600" dirty="0">
                <a:hlinkClick r:id="rId2"/>
              </a:rPr>
              <a:t>://huhsnewteacher.weebly.com</a:t>
            </a:r>
            <a:r>
              <a:rPr lang="en-US" sz="3600" dirty="0" smtClean="0">
                <a:hlinkClick r:id="rId2"/>
              </a:rPr>
              <a:t>/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53190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Thank You choosing HUHS!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6388" name="Picture 4" descr="http://www.enki-support.nl/Resources/support-sign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2556932"/>
            <a:ext cx="4552950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butterjam.net/images/page/supportoverlay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39" y="2556932"/>
            <a:ext cx="4525359" cy="299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42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028" y="814129"/>
            <a:ext cx="9601196" cy="130386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Welcome to 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4800" b="1" dirty="0" smtClean="0">
                <a:solidFill>
                  <a:srgbClr val="C00000"/>
                </a:solidFill>
              </a:rPr>
              <a:t>Harding </a:t>
            </a:r>
            <a:r>
              <a:rPr lang="en-US" sz="4800" b="1" dirty="0">
                <a:solidFill>
                  <a:srgbClr val="C00000"/>
                </a:solidFill>
              </a:rPr>
              <a:t>U</a:t>
            </a:r>
            <a:r>
              <a:rPr lang="en-US" sz="4800" b="1" dirty="0" smtClean="0">
                <a:solidFill>
                  <a:srgbClr val="C00000"/>
                </a:solidFill>
              </a:rPr>
              <a:t>niversity </a:t>
            </a:r>
            <a:r>
              <a:rPr lang="en-US" sz="4800" b="1" dirty="0">
                <a:solidFill>
                  <a:srgbClr val="C00000"/>
                </a:solidFill>
              </a:rPr>
              <a:t>H</a:t>
            </a:r>
            <a:r>
              <a:rPr lang="en-US" sz="4800" b="1" dirty="0" smtClean="0">
                <a:solidFill>
                  <a:srgbClr val="C00000"/>
                </a:solidFill>
              </a:rPr>
              <a:t>igh </a:t>
            </a:r>
            <a:r>
              <a:rPr lang="en-US" sz="4800" b="1" dirty="0">
                <a:solidFill>
                  <a:srgbClr val="C00000"/>
                </a:solidFill>
              </a:rPr>
              <a:t>S</a:t>
            </a:r>
            <a:r>
              <a:rPr lang="en-US" sz="4800" b="1" dirty="0" smtClean="0">
                <a:solidFill>
                  <a:srgbClr val="C00000"/>
                </a:solidFill>
              </a:rPr>
              <a:t>chool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1032" name="Picture 8" descr="http://static.hudl.com/users/prod/339461_d97c915a6f70498f92d965350c3147d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6027" y="2475186"/>
            <a:ext cx="289761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en/4/49/Harding_University_High_School_Se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8" y="2475186"/>
            <a:ext cx="3410374" cy="33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583" y="3835891"/>
            <a:ext cx="3880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Home of the RAMS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9226" y="5196601"/>
            <a:ext cx="4281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“We are RAM Tough!”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5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Introductions and Icebreaker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www.icebreakersformeetings.com/wp-content/uploads/2014/05/Working-together-to-solve-a-puzzle-1-150x1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Handbook: Staff and Student Expectations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p7cdn4static.sharpschool.com/UserFiles/Servers/Server_127420/Image/Staff%20Handboo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09099"/>
            <a:ext cx="3383182" cy="304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2592" y="3707399"/>
            <a:ext cx="4979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hardingrams.weebly.com/staff-handbook.html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PowerSchool, Canvas, and Email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d120.org/assets/1/general_site_images/powerschool_log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24" y="3220208"/>
            <a:ext cx="34671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sd348.com/wp-content/uploads/2009/06/picture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5" y="2471533"/>
            <a:ext cx="13049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message.powerschool.com/homebase-l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04" y="2471533"/>
            <a:ext cx="2548539" cy="9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harlottesvilleschools.org/wp-content/uploads/2015/06/canv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46" y="2926903"/>
            <a:ext cx="13811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pport.content.office.net/en-us/media/8483628a-7728-4a30-85ea-34b30386f9c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293" y="2785859"/>
            <a:ext cx="42862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9462" y="5459592"/>
            <a:ext cx="501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hlinkClick r:id="rId7"/>
              </a:rPr>
              <a:t>https://idp.ncedcloud.org/idp/AuthnEngine#/authn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Student Services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6" name="Picture 6" descr="http://www.hallco.org/boe/site/wp-content/uploads/2013/10/HallcoServi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36293"/>
            <a:ext cx="7344101" cy="314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54814" y="3626069"/>
            <a:ext cx="220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http://hardingstudentservice.weebly.com/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Scavenger Hunt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www.hercampus.com/sites/default/files/styles/full_width_embed/public/2015/01/13/Scavenger-Hunt-Party-Game.png?itok=gTZCJKW_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667" y="3073072"/>
            <a:ext cx="6141931" cy="25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chools.cms.k12.nc.us/hardinguniversityHS/PublishingImages/Harding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3073072"/>
            <a:ext cx="3407432" cy="255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02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Classroom Management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://4.bp.blogspot.com/-P0esOW3dqlk/Uf5UUiu5REI/AAAAAAAAA6k/FsKVTdt0qsg/s1600/Classroom+Managemen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10" y="2557463"/>
            <a:ext cx="8833579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Student Presentation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www.clipartkid.com/images/83/student-presentation-clipart-JIxcYx-clipa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2" y="255746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108</Words>
  <Application>Microsoft Office PowerPoint</Application>
  <PresentationFormat>Widescreen</PresentationFormat>
  <Paragraphs>29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New Teacher Institute Orientation</vt:lpstr>
      <vt:lpstr>Welcome to  Harding University High School</vt:lpstr>
      <vt:lpstr>Introductions and Icebreaker</vt:lpstr>
      <vt:lpstr>Handbook: Staff and Student Expectations</vt:lpstr>
      <vt:lpstr>PowerSchool, Canvas, and Email</vt:lpstr>
      <vt:lpstr>Student Services</vt:lpstr>
      <vt:lpstr>Scavenger Hunt</vt:lpstr>
      <vt:lpstr>Classroom Management</vt:lpstr>
      <vt:lpstr>Student Presentation</vt:lpstr>
      <vt:lpstr>Lunch</vt:lpstr>
      <vt:lpstr>Capturing Kids Hearts</vt:lpstr>
      <vt:lpstr>Parent Communication</vt:lpstr>
      <vt:lpstr>ABCs of Teaching: Acronyms</vt:lpstr>
      <vt:lpstr>PLCs and Planning</vt:lpstr>
      <vt:lpstr>BTSP and Teacher Evaluation</vt:lpstr>
      <vt:lpstr>Branding and Image</vt:lpstr>
      <vt:lpstr>New Teacher Weebly</vt:lpstr>
      <vt:lpstr>Thank You choosing HUHS!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Teacher Institute Orientation</dc:title>
  <dc:creator>Bell, Sherritta J.</dc:creator>
  <cp:lastModifiedBy>Bell, Sherritta J.</cp:lastModifiedBy>
  <cp:revision>15</cp:revision>
  <dcterms:created xsi:type="dcterms:W3CDTF">2016-08-15T13:58:10Z</dcterms:created>
  <dcterms:modified xsi:type="dcterms:W3CDTF">2016-09-14T12:43:48Z</dcterms:modified>
</cp:coreProperties>
</file>